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9"/>
  </p:notesMasterIdLst>
  <p:sldIdLst>
    <p:sldId id="256" r:id="rId2"/>
    <p:sldId id="304" r:id="rId3"/>
    <p:sldId id="320" r:id="rId4"/>
    <p:sldId id="328" r:id="rId5"/>
    <p:sldId id="305" r:id="rId6"/>
    <p:sldId id="324" r:id="rId7"/>
    <p:sldId id="312" r:id="rId8"/>
    <p:sldId id="315" r:id="rId9"/>
    <p:sldId id="317" r:id="rId10"/>
    <p:sldId id="322" r:id="rId11"/>
    <p:sldId id="321" r:id="rId12"/>
    <p:sldId id="325" r:id="rId13"/>
    <p:sldId id="316" r:id="rId14"/>
    <p:sldId id="329" r:id="rId15"/>
    <p:sldId id="326" r:id="rId16"/>
    <p:sldId id="330" r:id="rId17"/>
    <p:sldId id="327" r:id="rId18"/>
  </p:sldIdLst>
  <p:sldSz cx="9144000" cy="5143500" type="screen16x9"/>
  <p:notesSz cx="7315200" cy="9601200"/>
  <p:embeddedFontLst>
    <p:embeddedFont>
      <p:font typeface="Bowlby One SC" panose="020B0604020202020204" charset="0"/>
      <p:regular r:id="rId20"/>
    </p:embeddedFont>
    <p:embeddedFont>
      <p:font typeface="Consolas" panose="020B0609020204030204" pitchFamily="49"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Poppins" panose="00000500000000000000" pitchFamily="2" charset="0"/>
      <p:regular r:id="rId33"/>
      <p:bold r:id="rId34"/>
      <p:italic r:id="rId35"/>
      <p:boldItalic r:id="rId36"/>
    </p:embeddedFont>
    <p:embeddedFont>
      <p:font typeface="Poppins Medium" panose="00000600000000000000"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2A3AA6-8DFD-4335-BF08-8315AFAE0FB7}">
  <a:tblStyle styleId="{882A3AA6-8DFD-4335-BF08-8315AFAE0F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36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0:32.955"/>
    </inkml:context>
    <inkml:brush xml:id="br0">
      <inkml:brushProperty name="width" value="0.05" units="cm"/>
      <inkml:brushProperty name="height" value="0.05" units="cm"/>
      <inkml:brushProperty name="color" value="#33CCFF"/>
    </inkml:brush>
  </inkml:definitions>
  <inkml:trace contextRef="#ctx0" brushRef="#br0">749 173 24575,'-20'-19'0,"-2"0"0,0 1 0,-1 1 0,-1 1 0,-1 2 0,-37-18 0,53 28 0,-1 0 0,0 0 0,0 1 0,0 1 0,-1-1 0,1 2 0,-1-1 0,1 1 0,-1 1 0,1 0 0,-1 1 0,1 0 0,-1 0 0,1 1 0,0 0 0,-1 1 0,1 0 0,0 1 0,1 0 0,-16 9 0,-1 7 0,0 1 0,1 2 0,1 1 0,1 0 0,1 2 0,1 0 0,2 2 0,1 0 0,1 1 0,-20 45 0,24-43 0,2-1 0,1 1 0,2 1 0,1 0 0,1 0 0,1 0 0,2 1 0,3 58 0,1-70 0,2 0 0,1-1 0,0 1 0,1-1 0,2 0 0,0 0 0,1-1 0,1 0 0,0 0 0,2-1 0,0 0 0,1-1 0,0 0 0,27 25 0,-20-22 0,2 0 0,0-2 0,1 0 0,1-2 0,0 0 0,27 12 0,-40-24 0,1 1 0,0-2 0,0 1 0,0-2 0,0 1 0,0-1 0,1-1 0,-1 0 0,1-1 0,-1 0 0,0-1 0,1 0 0,-1 0 0,1-2 0,-1 1 0,0-1 0,16-7 0,-10 1 0,0 1 0,-1-2 0,0 0 0,-1-1 0,0-1 0,0 0 0,-1-1 0,-1 0 0,0-1 0,13-19 0,-7 5 0,-1 0 0,-1-2 0,-1 1 0,22-61 0,-32 68 0,0 0 0,-2-1 0,0 0 0,-2 1 0,0-1 0,-2 0 0,0 0 0,-2 0 0,-6-35 0,-4 3 0,-1 1 0,-38-94 0,19 70-682,-51-90-1,52 116-6143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6:12.457"/>
    </inkml:context>
    <inkml:brush xml:id="br0">
      <inkml:brushProperty name="width" value="0.05" units="cm"/>
      <inkml:brushProperty name="height" value="0.05" units="cm"/>
      <inkml:brushProperty name="color" value="#33CCFF"/>
    </inkml:brush>
  </inkml:definitions>
  <inkml:trace contextRef="#ctx0" brushRef="#br0">0 140 24575,'458'-37'0,"-298"19"0,113-16 0,-100 10 0,265-2 0,-275 29-1365,-136-3-5461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34:12.703"/>
    </inkml:context>
    <inkml:brush xml:id="br0">
      <inkml:brushProperty name="width" value="0.035" units="cm"/>
      <inkml:brushProperty name="height" value="0.035" units="cm"/>
      <inkml:brushProperty name="color" value="#E71224"/>
    </inkml:brush>
  </inkml:definitions>
  <inkml:trace contextRef="#ctx0" brushRef="#br0">1 1 24575,'15'7'0,"19"11"0,20 1 0,30 6 0,16-2 0,12 2 0,11-2 0,-9-6 0,6-5 0,5-5 0,-4-4 0,8-2 0,-4-1 0,-8-1 0,-16 0 0,-26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34:17.582"/>
    </inkml:context>
    <inkml:brush xml:id="br0">
      <inkml:brushProperty name="width" value="0.05" units="cm"/>
      <inkml:brushProperty name="height" value="0.05" units="cm"/>
      <inkml:brushProperty name="color" value="#33CCFF"/>
    </inkml:brush>
  </inkml:definitions>
  <inkml:trace contextRef="#ctx0" brushRef="#br0">0 1 24575,'30'166'0,"-26"-128"0,1 0 0,3-1 0,1 0 0,1 0 0,23 52 0,-30-83 0,1 0 0,-1-1 0,1 1 0,0-1 0,0 0 0,0 0 0,1 0 0,-1-1 0,1 0 0,0 0 0,1 0 0,-1 0 0,1-1 0,0 0 0,6 3 0,6 0 0,-1-1 0,1-1 0,35 4 0,-38-7 0,0 1 0,0 1 0,0 0 0,0 1 0,-1 0 0,0 1 0,19 10 0,-11-2 0,-1 1 0,0 2 0,-1 0 0,0 1 0,30 35 0,-49-50 0,0-1 0,0 1 0,0 0 0,0-1 0,0 1 0,0-1 0,1 0 0,-1 1 0,1-1 0,-1 0 0,1 0 0,-1 0 0,1 0 0,0 0 0,0 0 0,-1 0 0,1-1 0,0 1 0,0-1 0,2 1 0,-3-2 0,1 0 0,0-1 0,-1 1 0,0-1 0,1 0 0,-1 1 0,0-1 0,0 0 0,1 0 0,-1 0 0,-1 0 0,1 0 0,0 0 0,0 0 0,-1 0 0,1 0 0,-1 0 0,0-2 0,5-13 0,0 0 0,1 1 0,1 0 0,0 1 0,1-1 0,1 1 0,0 1 0,20-24 0,-21 29 0,1 1 0,0 0 0,1 0 0,0 0 0,0 2 0,0-1 0,1 1 0,0 1 0,1-1 0,-1 2 0,1 0 0,0 0 0,14-2 0,9 2 0,1 1 0,0 1 0,39 4 0,-49 0 0,0-1 0,1-1 0,-1-2 0,1 0 0,-1-2 0,51-14 0,-72 16-54,-1 0-1,1-1 0,-1 1 1,0-1-1,0 0 1,0 0-1,0-1 0,-1 1 1,1-1-1,-1 1 1,0-1-1,0 0 0,0-1 1,0 1-1,-1 0 0,0-1 1,0 1-1,0-1 1,0 0-1,-1 0 0,0 0 1,0 0-1,0 0 1,0-6-1,2-22-6771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3:19.958"/>
    </inkml:context>
    <inkml:brush xml:id="br0">
      <inkml:brushProperty name="width" value="0.035" units="cm"/>
      <inkml:brushProperty name="height" value="0.035" units="cm"/>
      <inkml:brushProperty name="color" value="#E71224"/>
    </inkml:brush>
  </inkml:definitions>
  <inkml:trace contextRef="#ctx0" brushRef="#br0">0 681 24575,'16'-26'0,"1"1"0,1 1 0,1 1 0,1 1 0,1 0 0,1 2 0,41-31 0,-11 13 0,2 2 0,0 3 0,3 2 0,76-30 0,-40 26 0,2 4 0,105-20 0,67 13 0,-191 32 0,0-5 0,146-38 0,-189 38-195,0 1 0,1 2 0,1 1 0,-1 2 0,1 1 0,52 2 0,-59 3-6631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3:20.891"/>
    </inkml:context>
    <inkml:brush xml:id="br0">
      <inkml:brushProperty name="width" value="0.035" units="cm"/>
      <inkml:brushProperty name="height" value="0.035" units="cm"/>
      <inkml:brushProperty name="color" value="#E71224"/>
    </inkml:brush>
  </inkml:definitions>
  <inkml:trace contextRef="#ctx0" brushRef="#br0">0 1 24575,'87'49'-3057,"158"121"1,-168-113 2385,-71-53 640,0 0-1,0 1 1,-1 0 0,1-1-1,-1 2 1,-1-1-1,1 1 1,4 6 0,-8-9 98,0 0 0,0 0 0,0 0 1,0 0-1,0 1 0,-1-1 1,1 0-1,-1 0 0,0 0 1,0 1-1,0-1 0,-1 0 1,1 0-1,-1 0 0,1 1 0,-1-1 1,0 0-1,-1 0 0,1 0 1,-3 4-1,-10 21 2827,-30 42-1,-66 69-3576,58-75-133,34-41-6010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1:57.293"/>
    </inkml:context>
    <inkml:brush xml:id="br0">
      <inkml:brushProperty name="width" value="0.05" units="cm"/>
      <inkml:brushProperty name="height" value="0.05" units="cm"/>
      <inkml:brushProperty name="color" value="#33CCFF"/>
    </inkml:brush>
  </inkml:definitions>
  <inkml:trace contextRef="#ctx0" brushRef="#br0">1 36 24575,'34'-1'0,"58"-11"0,15-2 0,32 11 0,256 25 0,138 57 0,-95-11 0,4-33 0,501-40 0,-850-3 0,-2-4 0,168-45 0,-169 35 0,51-7 0,236-18 0,140 27 0,-369 16 0,905-1 0,-840 23 134,-53-2-1633,-125-14-5327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1:55.048"/>
    </inkml:context>
    <inkml:brush xml:id="br0">
      <inkml:brushProperty name="width" value="0.05" units="cm"/>
      <inkml:brushProperty name="height" value="0.05" units="cm"/>
      <inkml:brushProperty name="color" value="#33CCFF"/>
    </inkml:brush>
  </inkml:definitions>
  <inkml:trace contextRef="#ctx0" brushRef="#br0">1 1 24575,'0'6'0,"0"7"0,0 14 0,0 24 0,0 22 0,0 20 0,0 13 0,0 0 0,0-8 0,0-13 0,0-23-8191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9:09.111"/>
    </inkml:context>
    <inkml:brush xml:id="br0">
      <inkml:brushProperty name="width" value="0.05" units="cm"/>
      <inkml:brushProperty name="height" value="0.05" units="cm"/>
      <inkml:brushProperty name="color" value="#33CCFF"/>
    </inkml:brush>
  </inkml:definitions>
  <inkml:trace contextRef="#ctx0" brushRef="#br0">311 1459 24575,'68'2'0,"-28"0"0,77-8 0,-106 5 0,1-1 0,-1-1 0,0 0 0,0 0 0,0-1 0,0 0 0,-1-1 0,0 0 0,0-1 0,0 0 0,11-10 0,8-14 0,-1-1 0,-2-1 0,0-2 0,35-63 0,-55 87 0,12-22 0,-3-1 0,0 0 0,-2-1 0,-2 0 0,-1-1 0,-1-1 0,-2 1 0,-2-1 0,-1 0 0,-2 0 0,-1-1 0,-7-55 0,0 36 0,-3 0 0,-2 1 0,-3 1 0,-2 0 0,-2 1 0,-3 1 0,-37-69 0,53 111 0,-1-1 0,0 1 0,0 1 0,-1-1 0,-1 1 0,0 0 0,0 1 0,0 0 0,-1 0 0,-1 1 0,1 0 0,-1 0 0,0 1 0,0 0 0,-1 1 0,0 1 0,0-1 0,0 2 0,0-1 0,-1 2 0,1-1 0,-1 2 0,0 0 0,0 0 0,-13 1 0,1 1 0,0 1 0,1 1 0,-1 0 0,1 2 0,0 1 0,0 1 0,1 1 0,0 1 0,0 1 0,1 1 0,0 0 0,1 2 0,0 0 0,1 2 0,1 0 0,0 1 0,-18 20 0,25-22 0,0 0 0,1 1 0,1 0 0,0 1 0,1 0 0,1 0 0,-8 25 0,1 7 0,-12 69 0,18-75 0,3 1 0,1 0 0,2-1 0,1 1 0,3 0 0,2 0 0,1 0 0,2-1 0,3 0 0,0 0 0,3-1 0,2-1 0,30 61 0,-22-61-227,2 0-1,1-2 1,2-1-1,2-1 1,65 61-1,-77-82-6598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9:11.704"/>
    </inkml:context>
    <inkml:brush xml:id="br0">
      <inkml:brushProperty name="width" value="0.05" units="cm"/>
      <inkml:brushProperty name="height" value="0.05" units="cm"/>
      <inkml:brushProperty name="color" value="#33CCFF"/>
    </inkml:brush>
  </inkml:definitions>
  <inkml:trace contextRef="#ctx0" brushRef="#br0">396 23 24575,'-7'-1'0,"-1"0"0,1 0 0,0 0 0,-13-5 0,-23-4 0,29 8 0,1 1 0,-1 1 0,0 1 0,0-1 0,1 2 0,-1 0 0,-13 5 0,17-4 0,1 0 0,0 1 0,0 0 0,1 1 0,-1 0 0,1 1 0,0-1 0,1 1 0,-1 1 0,-11 12 0,10-8 0,1 1 0,0 0 0,0 1 0,2-1 0,-1 1 0,1 1 0,1-1 0,1 1 0,0 0 0,0 0 0,2 0 0,-3 29 0,4-18 0,1 1 0,1-1 0,1 1 0,2-1 0,0 0 0,12 38 0,-13-53 0,0 0 0,1 0 0,0-1 0,1 0 0,0 0 0,0 0 0,1 0 0,0-1 0,0 0 0,1 0 0,0-1 0,0 0 0,1 0 0,0-1 0,0 0 0,1 0 0,-1 0 0,1-2 0,1 1 0,-1-1 0,1 0 0,-1-1 0,1 0 0,0 0 0,0-1 0,0-1 0,16 1 0,-2 0 0,0-1 0,0-2 0,1 0 0,44-10 0,-62 10 0,0-1 0,0 0 0,0-1 0,0 0 0,-1 0 0,1-1 0,-1 1 0,0-1 0,0-1 0,0 1 0,-1-1 0,1 0 0,-1 0 0,0-1 0,-1 1 0,1-1 0,-1 0 0,-1 0 0,1-1 0,4-11 0,-2 2 0,-1-1 0,-1-1 0,-1 1 0,0-1 0,0-19 0,-3-94 0,-1 80 0,1 35-114,0 0 1,-1 1-1,-1-1 0,-1 0 0,0 1 1,-1-1-1,0 1 0,-1 0 0,-1 1 1,0-1-1,-16-24 0,8 20-6712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9:12.576"/>
    </inkml:context>
    <inkml:brush xml:id="br0">
      <inkml:brushProperty name="width" value="0.05" units="cm"/>
      <inkml:brushProperty name="height" value="0.05" units="cm"/>
      <inkml:brushProperty name="color" value="#33CCFF"/>
    </inkml:brush>
  </inkml:definitions>
  <inkml:trace contextRef="#ctx0" brushRef="#br0">1 1 24575,'5'28'0,"9"97"0,6 107 0,1 129 0,-4 56 0,-4 59 0,-5 2 0,-3-52 0,-3-70 0,-2-83 0,-1-78 0,0-59 0,1-42 0,-1-31 0,0-21 0,1-5 0,-6-10 0,-2-9-8191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0:34.827"/>
    </inkml:context>
    <inkml:brush xml:id="br0">
      <inkml:brushProperty name="width" value="0.05" units="cm"/>
      <inkml:brushProperty name="height" value="0.05" units="cm"/>
      <inkml:brushProperty name="color" value="#33CCFF"/>
    </inkml:brush>
  </inkml:definitions>
  <inkml:trace contextRef="#ctx0" brushRef="#br0">792 69 24575,'-9'-7'0,"0"0"0,1 1 0,-2 0 0,1 1 0,-1 0 0,0 0 0,0 1 0,0 0 0,-1 1 0,1 0 0,-20-2 0,-6 1 0,-1 0 0,-42 3 0,55 2 0,-1 1 0,1 1 0,-1 1 0,1 1 0,0 1 0,1 1 0,-1 1 0,1 1 0,1 1 0,0 2 0,-21 13 0,28-15 0,1 1 0,0 0 0,0 1 0,1 0 0,1 1 0,0 1 0,1 0 0,0 1 0,1 0 0,1 0 0,0 1 0,1 0 0,1 1 0,0 0 0,-7 30 0,7-9 0,1 1 0,2-1 0,1 1 0,2 0 0,2 0 0,7 48 0,-3-60 0,0 0 0,1 0 0,2-1 0,1 0 0,0 0 0,2-1 0,2 0 0,0-1 0,25 36 0,-19-35 0,1-1 0,0-1 0,2-1 0,1 0 0,48 34 0,-57-47 0,1-1 0,-1-1 0,2 0 0,-1-1 0,1-1 0,0 0 0,0-1 0,0 0 0,1-2 0,-1 0 0,1-1 0,29-1 0,-34-1 0,0 0 0,0-1 0,0 0 0,0-1 0,-1-1 0,1 0 0,-1 0 0,0-1 0,0 0 0,0-1 0,-1 0 0,14-11 0,-11 5 0,0 0 0,-1 0 0,0-1 0,-1-1 0,-1 0 0,0-1 0,14-28 0,-6 3 0,-2-1 0,-3 0 0,0-1 0,-3-1 0,-2 0 0,4-49 0,-6 39 0,-2-1 0,-3 1 0,-2-1 0,-9-65 0,7 105 15,-1 1 0,-1 0 0,0 0 0,-1 0 0,-1 0 0,0 1 0,-13-18 0,4 9-386,-1 0-1,-1 2 1,-21-19 0,18 21-6455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19:13.638"/>
    </inkml:context>
    <inkml:brush xml:id="br0">
      <inkml:brushProperty name="width" value="0.05" units="cm"/>
      <inkml:brushProperty name="height" value="0.05" units="cm"/>
      <inkml:brushProperty name="color" value="#33CCFF"/>
    </inkml:brush>
  </inkml:definitions>
  <inkml:trace contextRef="#ctx0" brushRef="#br0">0 0 24575,'6'6'0,"30"24"0,27 31 0,14 22 0,16 26 0,0 0 0,-12-7 0,-13-15 0,-13-11 0,-9-12 0,-2-12 0,-8-9 0,-4-6 0,4-3 0,1-2 0,0 0 0,0-1 0,-6-5-8191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0:31.794"/>
    </inkml:context>
    <inkml:brush xml:id="br0">
      <inkml:brushProperty name="width" value="0.05" units="cm"/>
      <inkml:brushProperty name="height" value="0.05" units="cm"/>
      <inkml:brushProperty name="color" value="#33CCFF"/>
    </inkml:brush>
  </inkml:definitions>
  <inkml:trace contextRef="#ctx0" brushRef="#br0">2580 0 24575,'-50'2'0,"1"1"0,-92 20 0,-89 39 0,97-24 0,-387 113 0,382-103 0,-227 112 0,212-75 0,-137 63 0,276-142 0,0-1 0,0-1 0,0-1 0,-1 0 0,0-1 0,1 0 0,-23-1 0,-2-3 0,-58-11 0,28 2 0,-41 4-1365,51 5-5461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0:32.984"/>
    </inkml:context>
    <inkml:brush xml:id="br0">
      <inkml:brushProperty name="width" value="0.05" units="cm"/>
      <inkml:brushProperty name="height" value="0.05" units="cm"/>
      <inkml:brushProperty name="color" value="#33CCFF"/>
    </inkml:brush>
  </inkml:definitions>
  <inkml:trace contextRef="#ctx0" brushRef="#br0">271 1 24575,'-6'6'0,"-7"7"0,-14 14 0,-7 7 0,-10 10 0,-3 3 0,1-1 0,8-2 0,22-3 0,19-3 0,33-2 0,21-7 0,2-3 0,-5-5 0,-4-7 0,-6-6 0,-10-3-8191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1.484"/>
    </inkml:context>
    <inkml:brush xml:id="br0">
      <inkml:brushProperty name="width" value="0.035" units="cm"/>
      <inkml:brushProperty name="height" value="0.035" units="cm"/>
      <inkml:brushProperty name="color" value="#E71224"/>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3.547"/>
    </inkml:context>
    <inkml:brush xml:id="br0">
      <inkml:brushProperty name="width" value="0.035" units="cm"/>
      <inkml:brushProperty name="height" value="0.035" units="cm"/>
      <inkml:brushProperty name="color" value="#E71224"/>
    </inkml:brush>
  </inkml:definitions>
  <inkml:trace contextRef="#ctx0" brushRef="#br0">35 1 24575,'0'23'0,"0"31"0,0 23 0,0 33 0,0 38 0,0 0 0,0-2 0,0-9 0,0-22 0,0-24 0,-6-35 0,-7-37 0,-2-22-8191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4.172"/>
    </inkml:context>
    <inkml:brush xml:id="br0">
      <inkml:brushProperty name="width" value="0.035" units="cm"/>
      <inkml:brushProperty name="height" value="0.035" units="cm"/>
      <inkml:brushProperty name="color" value="#E71224"/>
    </inkml:brush>
  </inkml:definitions>
  <inkml:trace contextRef="#ctx0" brushRef="#br0">1 139 24575,'11'18'0,"10"16"0,13 20 0,6 13 0,2 0 0,0-11 0,4-26 0,0-30 0,16-50 0,-4-39 0,-11-11 0,-7 13 0,-12 9 0,-10 17-8191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4.986"/>
    </inkml:context>
    <inkml:brush xml:id="br0">
      <inkml:brushProperty name="width" value="0.035" units="cm"/>
      <inkml:brushProperty name="height" value="0.035" units="cm"/>
      <inkml:brushProperty name="color" value="#E71224"/>
    </inkml:brush>
  </inkml:definitions>
  <inkml:trace contextRef="#ctx0" brushRef="#br0">0 0 24575,'6'12'0,"7"37"0,8 35 0,6 25 0,3 24 0,-2 0 0,-1-11 0,-5-20 0,0-17 0,-4-10 0,-5-13 0,-5-17-8191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5.768"/>
    </inkml:context>
    <inkml:brush xml:id="br0">
      <inkml:brushProperty name="width" value="0.035" units="cm"/>
      <inkml:brushProperty name="height" value="0.035" units="cm"/>
      <inkml:brushProperty name="color" value="#E71224"/>
    </inkml:brush>
  </inkml:definitions>
  <inkml:trace contextRef="#ctx0" brushRef="#br0">1 45 24575,'208'194'0,"3"31"0,-210-223 0,0-1 0,-1 1 0,1-1 0,0 0 0,0 0 0,0 1 0,1-1 0,-1 0 0,0 0 0,0 0 0,1 0 0,-1 0 0,1 0 0,-1-1 0,0 1 0,1 0 0,-1-1 0,1 1 0,0-1 0,-1 0 0,1 1 0,-1-1 0,1 0 0,0 0 0,-1 0 0,1 0 0,0 0 0,-1 0 0,1-1 0,-1 1 0,1 0 0,-1-1 0,1 1 0,0-1 0,-1 0 0,0 0 0,1 1 0,-1-1 0,1 0 0,-1 0 0,0 0 0,0 0 0,2-2 0,4-6 0,0-1 0,0 1 0,-1-1 0,0-1 0,5-12 0,-4 8 0,105-247-266,-87 200-833,-2 2-5727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7.613"/>
    </inkml:context>
    <inkml:brush xml:id="br0">
      <inkml:brushProperty name="width" value="0.035" units="cm"/>
      <inkml:brushProperty name="height" value="0.035" units="cm"/>
      <inkml:brushProperty name="color" value="#E71224"/>
    </inkml:brush>
  </inkml:definitions>
  <inkml:trace contextRef="#ctx0" brushRef="#br0">71 1 24575,'0'6'0,"0"53"0,0 46 0,-6 34 0,-2 34 0,-5 15 0,0 0 0,1-21 0,4-45 0,2-54 0,3-51 0,2-27-8191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8.172"/>
    </inkml:context>
    <inkml:brush xml:id="br0">
      <inkml:brushProperty name="width" value="0.035" units="cm"/>
      <inkml:brushProperty name="height" value="0.035" units="cm"/>
      <inkml:brushProperty name="color" value="#E71224"/>
    </inkml:brush>
  </inkml:definitions>
  <inkml:trace contextRef="#ctx0" brushRef="#br0">195 1 24575,'-6'0'0,"-2"5"0,-16 32 0,-17 20 0,0 6 0,0-1 0,7-11-8191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1:23.954"/>
    </inkml:context>
    <inkml:brush xml:id="br0">
      <inkml:brushProperty name="width" value="0.05" units="cm"/>
      <inkml:brushProperty name="height" value="0.05" units="cm"/>
      <inkml:brushProperty name="color" value="#33CCFF"/>
    </inkml:brush>
  </inkml:definitions>
  <inkml:trace contextRef="#ctx0" brushRef="#br0">382 1 24575,'-4'1'0,"0"-1"0,0 1 0,0 0 0,0 1 0,1-1 0,-1 1 0,0 0 0,1 0 0,-1 0 0,1 0 0,0 0 0,-5 4 0,-39 39 0,36-34 0,-15 15 0,1 1 0,1 0 0,2 2 0,1 1 0,1 1 0,1 0 0,2 1 0,1 1 0,2 1 0,-11 37 0,21-58-341,-1 1 0,0-1-1,-11 19 1,3-10-6485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8.546"/>
    </inkml:context>
    <inkml:brush xml:id="br0">
      <inkml:brushProperty name="width" value="0.035" units="cm"/>
      <inkml:brushProperty name="height" value="0.035" units="cm"/>
      <inkml:brushProperty name="color" value="#E71224"/>
    </inkml:brush>
  </inkml:definitions>
  <inkml:trace contextRef="#ctx0" brushRef="#br0">1 1 24575,'6'0'0,"13"17"0,15 23 0,13 22 0,4 7 0,-6-9-8191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9.021"/>
    </inkml:context>
    <inkml:brush xml:id="br0">
      <inkml:brushProperty name="width" value="0.035" units="cm"/>
      <inkml:brushProperty name="height" value="0.035" units="cm"/>
      <inkml:brushProperty name="color" value="#E71224"/>
    </inkml:brush>
  </inkml:definitions>
  <inkml:trace contextRef="#ctx0" brushRef="#br0">0 1 24575,'0'17'0,"0"18"0,0 25 0,0 55 0,0 19 0,0 9 0,0-7 0,0-16 0,0-45 0,0-58 0,0-33-8191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29.862"/>
    </inkml:context>
    <inkml:brush xml:id="br0">
      <inkml:brushProperty name="width" value="0.035" units="cm"/>
      <inkml:brushProperty name="height" value="0.035" units="cm"/>
      <inkml:brushProperty name="color" value="#E71224"/>
    </inkml:brush>
  </inkml:definitions>
  <inkml:trace contextRef="#ctx0" brushRef="#br0">161 1 24575,'-6'6'0,"-7"13"0,-13 21 0,-3 15 0,5 10 0,-1 10 0,5 0 0,6-26 0,10-26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2:30.300"/>
    </inkml:context>
    <inkml:brush xml:id="br0">
      <inkml:brushProperty name="width" value="0.035" units="cm"/>
      <inkml:brushProperty name="height" value="0.035" units="cm"/>
      <inkml:brushProperty name="color" value="#E71224"/>
    </inkml:brush>
  </inkml:definitions>
  <inkml:trace contextRef="#ctx0" brushRef="#br0">0 1 24575,'6'0'0,"8"0"0,6 0 0,7 0 0,4 11 0,8 11 0,9 12 0,2 17 0,-7 7 0,-11-7-8191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7:06.678"/>
    </inkml:context>
    <inkml:brush xml:id="br0">
      <inkml:brushProperty name="width" value="0.05" units="cm"/>
      <inkml:brushProperty name="height" value="0.05" units="cm"/>
      <inkml:brushProperty name="color" value="#33CCFF"/>
    </inkml:brush>
  </inkml:definitions>
  <inkml:trace contextRef="#ctx0" brushRef="#br0">580 281 24575,'-1'-11'0,"-1"-1"0,0 1 0,0 0 0,-1 0 0,0 0 0,-1 0 0,-1 0 0,-8-15 0,2 6 0,0 1 0,-2 1 0,-21-25 0,28 36 0,-1 1 0,0 0 0,0 1 0,-1-1 0,0 2 0,0-1 0,0 1 0,0 0 0,-1 0 0,1 1 0,-17-3 0,20 4 0,-1 1 0,0 0 0,1 0 0,-1 1 0,0 0 0,1 0 0,-1 0 0,0 1 0,0 0 0,1 0 0,-1 0 0,1 1 0,-1-1 0,1 1 0,0 1 0,-1-1 0,1 1 0,0 0 0,-9 7 0,1 4 0,1 0 0,0 2 0,0-1 0,2 1 0,0 1 0,1 0 0,-8 19 0,-4 16 0,-17 65 0,-41 210 0,70-253 0,3 1 0,7 128 0,1-94 0,-2-95 0,1 0 0,0 0 0,1 0 0,0 0 0,1 0 0,1 0 0,10 25 0,-11-33 0,0 0 0,1 0 0,-1-1 0,1 1 0,0-1 0,1 0 0,0 0 0,-1 0 0,1 0 0,1-1 0,-1 0 0,1 0 0,0-1 0,0 1 0,0-1 0,0 0 0,0-1 0,10 3 0,-5-2 0,-1-1 0,0 0 0,1 0 0,0-1 0,-1 0 0,1-1 0,-1-1 0,1 1 0,0-2 0,-1 1 0,1-2 0,-1 1 0,14-6 0,-12 2 0,-1 0 0,1-1 0,-2 0 0,1 0 0,0-1 0,-2-1 0,1 0 0,-1 0 0,0-1 0,11-15 0,-6 3 0,-1 1 0,-1-2 0,-1 0 0,-1 0 0,-1-1 0,-1 0 0,0 0 0,-3-1 0,0 0 0,2-35 0,-2-30 0,-10-143 0,-1 111 0,6 101-455,-1 1 0,-6-30 0,0 23-6371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37:08.737"/>
    </inkml:context>
    <inkml:brush xml:id="br0">
      <inkml:brushProperty name="width" value="0.05" units="cm"/>
      <inkml:brushProperty name="height" value="0.05" units="cm"/>
      <inkml:brushProperty name="color" value="#33CCFF"/>
    </inkml:brush>
  </inkml:definitions>
  <inkml:trace contextRef="#ctx0" brushRef="#br0">576 448 24575,'0'0'0,"1"-44"0,-2 0 0,-2 0 0,-2 0 0,-15-61 0,17 94 0,-1 0 0,0 0 0,-1 0 0,0 1 0,0 0 0,-1 0 0,0 0 0,-1 1 0,-13-14 0,14 17 0,-1 1 0,1 0 0,-1 1 0,0-1 0,0 1 0,0 1 0,0-1 0,-1 1 0,0 1 0,1-1 0,-1 1 0,0 1 0,0-1 0,0 1 0,-11 0 0,10 1 0,-1 0 0,0 1 0,1 0 0,0 1 0,-1 0 0,1 0 0,0 1 0,0 0 0,0 0 0,0 1 0,1 1 0,-9 5 0,5-2 0,0 1 0,1 0 0,0 1 0,1 1 0,0-1 0,0 2 0,-9 15 0,4-2 0,0 0 0,2 1 0,1 1 0,2 0 0,0 1 0,2 0 0,-7 39 0,-5 101 0,8 1 0,9 175 0,4-209 0,-1-128 0,-1 1 0,2-1 0,-1 1 0,1-1 0,0 0 0,0 1 0,1-1 0,0 0 0,1 0 0,-1 0 0,1 0 0,1-1 0,-1 1 0,1-1 0,0 0 0,1 0 0,-1 0 0,1 0 0,0-1 0,1 0 0,-1 0 0,1 0 0,0-1 0,0 0 0,0 0 0,1 0 0,0-1 0,-1 0 0,1 0 0,13 3 0,-10-4 0,-1 1 0,1-1 0,-1 0 0,1-1 0,0 0 0,0-1 0,0 0 0,0 0 0,0-1 0,-1 0 0,1-1 0,0 0 0,-1-1 0,11-4 0,-6 1 0,-1 0 0,1-2 0,-2 0 0,1 0 0,-1-1 0,0-1 0,-1 0 0,16-18 0,-8 5 0,-1-1 0,-1-1 0,-1 0 0,-1-1 0,-2-1 0,0 0 0,-2-1 0,14-53 0,-16 25-11,-2-2 1,-3 1-1,-2-1 0,-7-68 0,1 2-1300,4 80-5515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15:55.453"/>
    </inkml:context>
    <inkml:brush xml:id="br0">
      <inkml:brushProperty name="width" value="0.035" units="cm"/>
      <inkml:brushProperty name="height" value="0.035" units="cm"/>
      <inkml:brushProperty name="color" value="#E71224"/>
    </inkml:brush>
  </inkml:definitions>
  <inkml:trace contextRef="#ctx0" brushRef="#br0">3144 99 24575,'-2'-2'0,"1"-1"0,-1 1 0,0 0 0,0 0 0,1 0 0,-1 0 0,-1 0 0,1 1 0,0-1 0,0 0 0,-1 1 0,1 0 0,-1-1 0,1 1 0,-6-1 0,-44-9 0,42 9 0,-366-29 0,263 25 0,-1192-13 0,863 21 0,330-3 0,0 5 0,0 5 0,-120 25 0,213-29 0,-1 0 0,1 2 0,0 0 0,1 1 0,0 1 0,-26 17 0,38-23 0,0 1 0,0 1 0,1-1 0,-1 1 0,1 0 0,0 0 0,1 1 0,-1 0 0,1-1 0,0 2 0,0-1 0,1 0 0,-1 1 0,2-1 0,-1 1 0,1 0 0,0 0 0,0 0 0,1 0 0,0 0 0,-1 11 0,3-8 0,-1 0 0,1 0 0,1 0 0,0 0 0,0-1 0,1 1 0,1-1 0,-1 1 0,1-1 0,1 0 0,0 0 0,0-1 0,1 0 0,-1 0 0,2 0 0,-1 0 0,1-1 0,1 0 0,13 10 0,4 2 0,0-2 0,2 0 0,0-2 0,0 0 0,2-2 0,0-2 0,0 0 0,55 11 0,12-5 0,143 7 0,-44-6 0,327 19 0,0-33 0,38 2 0,-475-2 0,-5 0 0,101-6 0,-160 0 0,1-1 0,-1 0 0,1-1 0,-1-2 0,0 0 0,-1-1 0,0-1 0,0-1 0,28-18 0,-43 23 0,0 0 0,0-1 0,-1 0 0,1 0 0,-2 0 0,1 0 0,0-1 0,-1 0 0,0 1 0,0-1 0,-1 0 0,0 0 0,0-1 0,0 1 0,0 0 0,-1-1 0,-1 1 0,1-1 0,-1-8 0,0-8 0,-1 0 0,-1 0 0,0 0 0,-8-27 0,7 42-59,0 0 0,0 0-1,-1 0 1,0 0-1,-1 0 1,1 1 0,-1 0-1,-1 0 1,1 0 0,-1 1-1,-1 0 1,1 0 0,-1 0-1,0 1 1,0 0-1,0 0 1,-1 1 0,0 0-1,0 0 1,0 1 0,0 0-1,-12-2 1,4 1-6767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15:58.450"/>
    </inkml:context>
    <inkml:brush xml:id="br0">
      <inkml:brushProperty name="width" value="0.035" units="cm"/>
      <inkml:brushProperty name="height" value="0.035" units="cm"/>
      <inkml:brushProperty name="color" value="#E71224"/>
    </inkml:brush>
  </inkml:definitions>
  <inkml:trace contextRef="#ctx0" brushRef="#br0">1370 115 24575,'-4'-2'0,"0"0"0,0 0 0,0 0 0,-1 0 0,1 1 0,0 0 0,-1 0 0,0 0 0,1 0 0,-1 1 0,1 0 0,-1 0 0,-6 1 0,-2-1 0,-52 2 0,0 4 0,-125 26 0,154-24 0,-331 81 0,303-69 0,1 4 0,1 1 0,-93 56 0,138-70 0,0 0 0,1 1 0,1 1 0,0 1 0,1 0 0,0 1 0,1 0 0,1 1 0,1 1 0,0 0 0,1 0 0,0 1 0,2 0 0,0 1 0,1 0 0,1 0 0,1 0 0,1 1 0,0 0 0,1 0 0,2 0 0,0 29 0,1-41 0,1 1 0,0 0 0,0 0 0,1-1 0,0 1 0,1-1 0,0 0 0,0 1 0,1-1 0,0 0 0,0-1 0,0 1 0,1-1 0,1 0 0,-1 0 0,1-1 0,0 1 0,1-1 0,-1-1 0,1 1 0,0-1 0,1 0 0,-1-1 0,11 5 0,15 6 0,1-3 0,0 0 0,0-3 0,58 10 0,854 93 0,8-97 0,-940-16 0,86-1 0,114-17 0,-187 15 0,0-1 0,0-1 0,0-2 0,-1 0 0,0-2 0,0-1 0,-1-1 0,-1-1 0,28-19 0,-37 18 0,0 0 0,-1-1 0,0 0 0,-1-1 0,-1-1 0,-1 0 0,0 0 0,-1-1 0,-1-1 0,-1 1 0,0-1 0,-1-1 0,-2 0 0,0 1 0,-1-2 0,3-39 0,-8 46 0,0 1 0,-1 0 0,-1 1 0,0-1 0,0 0 0,-2 1 0,1 0 0,-2 0 0,1 0 0,-2 0 0,1 1 0,-2 0 0,0 1 0,0 0 0,0 0 0,-1 0 0,-13-10 0,-11-8 0,-1 2 0,0 1 0,-75-40 0,34 28 0,-2 3 0,-2 4 0,-89-23 0,-249-39 0,360 81 0,-449-69 0,475 76-455,-1 2 0,-44 3 0,46 3-6371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1.265"/>
    </inkml:context>
    <inkml:brush xml:id="br0">
      <inkml:brushProperty name="width" value="0.035" units="cm"/>
      <inkml:brushProperty name="height" value="0.035" units="cm"/>
      <inkml:brushProperty name="color" value="#E71224"/>
    </inkml:brush>
  </inkml:definitions>
  <inkml:trace contextRef="#ctx0" brushRef="#br0">0 39 24575,'177'-12'0,"1169"2"0,-868 12 0,-434-2 0,56 0 0,123-14 0,27 9 0,-864 35 0,31-1 0,-302-30-1365,867 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2.799"/>
    </inkml:context>
    <inkml:brush xml:id="br0">
      <inkml:brushProperty name="width" value="0.035" units="cm"/>
      <inkml:brushProperty name="height" value="0.035" units="cm"/>
      <inkml:brushProperty name="color" value="#E71224"/>
    </inkml:brush>
  </inkml:definitions>
  <inkml:trace contextRef="#ctx0" brushRef="#br0">1 79 24575,'0'-2'0,"0"1"0,1 0 0,-1-1 0,1 1 0,-1 0 0,1-1 0,-1 1 0,1 0 0,0 0 0,0 0 0,-1 0 0,1-1 0,0 1 0,0 0 0,0 0 0,0 1 0,0-1 0,1 0 0,-1 0 0,0 0 0,0 1 0,0-1 0,1 1 0,-1-1 0,0 1 0,1-1 0,-1 1 0,0 0 0,1-1 0,2 1 0,56-4 0,-40 3 0,137-6 0,872-31 0,-850 38 0,-310 3-107,-1133 14-1151,1242-17-5568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1:39.673"/>
    </inkml:context>
    <inkml:brush xml:id="br0">
      <inkml:brushProperty name="width" value="0.05" units="cm"/>
      <inkml:brushProperty name="height" value="0.05" units="cm"/>
      <inkml:brushProperty name="color" value="#33CCFF"/>
    </inkml:brush>
  </inkml:definitions>
  <inkml:trace contextRef="#ctx0" brushRef="#br0">0 35 24575,'0'-5'0,"6"-3"0,8 1 0,7 1 0,11 2 0,6 1 0,3 2 0,0 1 0,-2-1 0,-1 2 0,-1-1 0,-2 0 0,-1 1 0,-11-1 0,-10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3.738"/>
    </inkml:context>
    <inkml:brush xml:id="br0">
      <inkml:brushProperty name="width" value="0.035" units="cm"/>
      <inkml:brushProperty name="height" value="0.035" units="cm"/>
      <inkml:brushProperty name="color" value="#E71224"/>
    </inkml:brush>
  </inkml:definitions>
  <inkml:trace contextRef="#ctx0" brushRef="#br0">663 1 24575,'-10'139'0,"2"-64"0,5-35 0,-34 328 0,25-285 0,-4-1 0,-37 110 0,44-168 0,-1 0 0,-2 0 0,0-1 0,-1-1 0,-2 0 0,0-1 0,-1 0 0,-1-1 0,-22 19 0,-18 11 0,-113 74 0,111-83 0,-7 11-1365,52-42-5461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4.209"/>
    </inkml:context>
    <inkml:brush xml:id="br0">
      <inkml:brushProperty name="width" value="0.035" units="cm"/>
      <inkml:brushProperty name="height" value="0.035" units="cm"/>
      <inkml:brushProperty name="color" value="#E71224"/>
    </inkml:brush>
  </inkml:definitions>
  <inkml:trace contextRef="#ctx0" brushRef="#br0">0 1 24575,'0'6'0,"0"16"0,0 39 0,4 10 0,20-7 0,16-15 0,11-15 0,6-14 0,-2-10 0,-12-10 0,-12-5-8191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5.586"/>
    </inkml:context>
    <inkml:brush xml:id="br0">
      <inkml:brushProperty name="width" value="0.035" units="cm"/>
      <inkml:brushProperty name="height" value="0.035" units="cm"/>
      <inkml:brushProperty name="color" value="#E71224"/>
    </inkml:brush>
  </inkml:definitions>
  <inkml:trace contextRef="#ctx0" brushRef="#br0">1 1 24575,'201'0'0,"840"15"0,-874-9-1365,-146-6-5461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8.421"/>
    </inkml:context>
    <inkml:brush xml:id="br0">
      <inkml:brushProperty name="width" value="0.035" units="cm"/>
      <inkml:brushProperty name="height" value="0.035" units="cm"/>
      <inkml:brushProperty name="color" value="#E71224"/>
    </inkml:brush>
  </inkml:definitions>
  <inkml:trace contextRef="#ctx0" brushRef="#br0">1 0 24575,'6'1'0,"-1"1"0,1 0 0,0-1 0,0 2 0,-1-1 0,1 1 0,-1 0 0,0 0 0,0 0 0,0 0 0,0 1 0,8 8 0,-7-6 0,21 18 0,-1 2 0,-1 1 0,-2 1 0,0 1 0,21 37 0,80 164 0,-109-200 0,94 199 0,142 445 0,-218-565 0,-6 2 0,-4 0 0,-6 2 0,5 140 0,-21-185 0,-3 0 0,-3 0 0,-2-1 0,-4 0 0,-3 0 0,-2-1 0,-4-1 0,-38 88 0,18-67-455,-5-2 0,-57 81 0,91-149-6371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22:59.112"/>
    </inkml:context>
    <inkml:brush xml:id="br0">
      <inkml:brushProperty name="width" value="0.035" units="cm"/>
      <inkml:brushProperty name="height" value="0.035" units="cm"/>
      <inkml:brushProperty name="color" value="#E71224"/>
    </inkml:brush>
  </inkml:definitions>
  <inkml:trace contextRef="#ctx0" brushRef="#br0">0 1 24575,'0'10'0,"0"6"0,4 17 0,0 6 0,0 10 0,-1 2 0,0-3 0,5-10 0,8-12 0,8-10 0,16-8 0,7-8 0,10-8 0,1-3 0,-2 2 0,-8 1 0,-12 2-8191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5:45:40.770"/>
    </inkml:context>
    <inkml:brush xml:id="br0">
      <inkml:brushProperty name="width" value="0.05" units="cm"/>
      <inkml:brushProperty name="height" value="0.05" units="cm"/>
      <inkml:brushProperty name="color" value="#33CCFF"/>
    </inkml:brush>
  </inkml:definitions>
  <inkml:trace contextRef="#ctx0" brushRef="#br0">0 1 24575,'193'2'0,"332"30"0,-31-13 0,2035 19 0,-1431-74 0,-888 25 0,-193 11 0,-42 2 0,-11 2 0,-1081 96 0,615-59 0,357-28 0,104-7 0,57-4 0,92-5 0,1089-136 0,-1025 107 0,-131 17 0,-40 15 0,-1 0 0,0-1 0,0 1 0,0 0 0,0 0 0,0-1 0,1 1 0,-1 0 0,0 0 0,0-1 0,0 1 0,0 0 0,0-1 0,0 1 0,0 0 0,0 0 0,0-1 0,0 1 0,0 0 0,0-1 0,0 1 0,0 0 0,0 0 0,-1-1 0,1 1 0,0 0 0,0 0 0,0-1 0,0 1 0,0 0 0,-1 0 0,1-1 0,0 1 0,0 0 0,0 0 0,-1 0 0,1-1 0,0 1 0,0 0 0,-1 0 0,1 0 0,0 0 0,0 0 0,-1 0 0,1 0 0,0-1 0,0 1 0,-1 0 0,1 0 0,0 0 0,-1 0 0,1 0 0,0 0 0,0 0 0,-1 0 0,1 0 0,-1 1 0,-17-5 0,0 1 0,-31 0 0,-190 5 0,-153 19 0,-1514 177 0,1866-193 0,-131 17 0,125-13 0,46-9 0,1 0 0,-1 0 0,0 0 0,0 0 0,0 1 0,0-1 0,0 0 0,0 0 0,0 0 0,0 0 0,0 0 0,1 0 0,-1 0 0,0 1 0,0-1 0,0 0 0,0 0 0,0 0 0,0 0 0,0 0 0,0 1 0,0-1 0,0 0 0,0 0 0,0 0 0,0 0 0,0 0 0,0 1 0,0-1 0,0 0 0,0 0 0,0 0 0,0 0 0,-1 0 0,1 0 0,0 1 0,0-1 0,0 0 0,0 0 0,0 0 0,0 0 0,0 0 0,0 0 0,0 0 0,-1 0 0,1 1 0,81 3 0,139-3 0,121-8 0,1826-38 0,-1971 37 0,-188 5 0,-27 1 0,-121-5 0,-298-2 0,-584 1-1265,-147-2 579,1010 3 686,116 2 0,43 5 0,1 0 0,-1 0 0,0 0 0,0 0 0,0-1 0,0 1 0,0 0 0,0 0 0,0 0 0,0 0 0,0 0 0,0 0 0,0-1 0,0 1 0,0 0 0,0 0 0,0 0 0,0 0 0,0 0 0,0-1 0,0 1 0,0 0 0,0 0 0,0 0 0,0 0 0,0 0 0,0 0 0,0 0 0,0-1 0,-1 1 0,1 0 0,0 0 0,0 0 0,0 0 0,0 0 0,0 0 0,0 0 0,0 0 0,0-1 0,-1 1 0,1 0 0,0 0 0,0 0 0,0 0 0,0 0 0,74-8 0,726-7 913,-553 14-200,660-1-1753,-557 2-5786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2:37.426"/>
    </inkml:context>
    <inkml:brush xml:id="br0">
      <inkml:brushProperty name="width" value="0.035" units="cm"/>
      <inkml:brushProperty name="height" value="0.035" units="cm"/>
    </inkml:brush>
  </inkml:definitions>
  <inkml:trace contextRef="#ctx0" brushRef="#br0">135 1 24575,'0'320'0,"-8"880"0,-61-2 0,54-1066 0,-10 192 0,7 232 0,19-268 0,-1-285 0,0 0 0,0 0 0,0 0 0,0 0 0,1 0 0,0 0 0,0 0 0,0 0 0,0 0 0,0 0 0,0-1 0,1 1 0,-1-1 0,1 1 0,0-1 0,-1 1 0,1-1 0,0 0 0,1 0 0,-1 0 0,0 0 0,1 0 0,-1 0 0,1-1 0,-1 1 0,1-1 0,0 0 0,0 1 0,3-1 0,9 3 0,0 0 0,0-2 0,0 0 0,27 0 0,-9-1 0,669 78 0,310 14 0,-402-75 0,-34-1 0,-455-13 0,177 26 0,-239-20 0,-1 1 0,1-2 0,75 0 0,-131-9 0,1 0 0,0-1 0,-1 1 0,1-1 0,-1 0 0,1 0 0,-1 0 0,0 0 0,1-1 0,-1 1 0,0-1 0,0 0 0,0 0 0,0 0 0,0 0 0,0-1 0,-1 1 0,1-1 0,-1 0 0,0 0 0,0 1 0,0-1 0,0-1 0,0 1 0,-1 0 0,1 0 0,-1-1 0,2-6 0,2-8 0,-2 0 0,0-1 0,-1 0 0,0-25 0,-1 24 0,-1-583 0,-4 317 0,13-1060 0,0 209 0,-9 493-1365,0 629-5461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2:42.695"/>
    </inkml:context>
    <inkml:brush xml:id="br0">
      <inkml:brushProperty name="width" value="0.035" units="cm"/>
      <inkml:brushProperty name="height" value="0.035" units="cm"/>
    </inkml:brush>
  </inkml:definitions>
  <inkml:trace contextRef="#ctx0" brushRef="#br0">135 1 24575,'0'320'0,"-8"880"0,-61-2 0,54-1066 0,-10 192 0,7 232 0,19-268 0,-1-285 0,0 0 0,0 0 0,0 0 0,0 0 0,1 0 0,0 0 0,0 0 0,0 0 0,0 0 0,0 0 0,0-1 0,1 1 0,-1-1 0,1 1 0,0-1 0,-1 1 0,1-1 0,0 0 0,1 0 0,-1 0 0,0 0 0,1 0 0,-1 0 0,1-1 0,-1 1 0,1-1 0,0 0 0,0 1 0,3-1 0,9 3 0,0 0 0,0-2 0,0 0 0,27 0 0,-9-1 0,669 78 0,310 14 0,-402-75 0,-34-1 0,-455-13 0,177 26 0,-239-20 0,-1 1 0,1-2 0,75 0 0,-131-9 0,1 0 0,0-1 0,-1 1 0,1-1 0,-1 0 0,1 0 0,-1 0 0,0 0 0,1-1 0,-1 1 0,0-1 0,0 0 0,0 0 0,0 0 0,0 0 0,0-1 0,-1 1 0,1-1 0,-1 0 0,0 0 0,0 1 0,0-1 0,0-1 0,0 1 0,-1 0 0,1 0 0,-1-1 0,2-6 0,2-8 0,-2 0 0,0-1 0,-1 0 0,0-25 0,-1 24 0,-1-583 0,-4 317 0,13-1060 0,0 209 0,-9 493-1365,0 629-5461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5:39.395"/>
    </inkml:context>
    <inkml:brush xml:id="br0">
      <inkml:brushProperty name="width" value="0.035" units="cm"/>
      <inkml:brushProperty name="height" value="0.035" units="cm"/>
      <inkml:brushProperty name="color" value="#E71224"/>
    </inkml:brush>
  </inkml:definitions>
  <inkml:trace contextRef="#ctx0" brushRef="#br0">1 1 24575,'34'615'0,"-11"-320"0,-15-188-30,4 123-1305,-12-217-5491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5:43.897"/>
    </inkml:context>
    <inkml:brush xml:id="br0">
      <inkml:brushProperty name="width" value="0.035" units="cm"/>
      <inkml:brushProperty name="height" value="0.035" units="cm"/>
      <inkml:brushProperty name="color" value="#E71224"/>
    </inkml:brush>
  </inkml:definitions>
  <inkml:trace contextRef="#ctx0" brushRef="#br0">0 41 24575,'211'1'0,"604"-13"0,127 2 0,-564 12 0,-347-2 0,594-15 0,-158 9 0,-272 8 0,-191-2 0,-1 1 0,0-1 0,0 1 0,1 0 0,-1 0 0,0 1 0,0-1 0,0 0 0,0 1 0,0 0 0,0 0 0,-1 0 0,1 0 0,-1 0 0,1 1 0,-1-1 0,0 1 0,0-1 0,0 1 0,0 0 0,0 0 0,-1 0 0,1 0 0,-1 0 0,0 0 0,2 6 0,3 12 0,0-1 0,-2 1 0,3 23 0,-5-27 0,14 145 0,-8 0 0,-13 164 0,1-74 0,5-162 0,-3 88 0,2-176 0,-1 1 0,1-1 0,-1 1 0,0-1 0,1 1 0,-1-1 0,-1 0 0,1 1 0,0-1 0,-1 0 0,1 0 0,-1 0 0,1 0 0,-1 0 0,0 0 0,0 0 0,0 0 0,0-1 0,0 1 0,0-1 0,0 0 0,-1 1 0,1-1 0,-1 0 0,1 0 0,0-1 0,-6 2 0,-8 2 0,0-1 0,-1-1 0,-24 1 0,11-1 0,-884 42 0,-3-57 0,720 8 0,-775 2 0,530 4 0,435 0 0,-1-1 0,0-1 0,1 1 0,-1-1 0,0-1 0,1 0 0,-1 0 0,1 0 0,-9-4 0,13 4 0,0 0 0,0 0 0,1 0 0,-1-1 0,0 1 0,1-1 0,0 0 0,-1 1 0,1-1 0,0 0 0,0 0 0,1-1 0,-1 1 0,1 0 0,-1 0 0,1-1 0,0 1 0,0-1 0,1 1 0,-1-1 0,1-6 0,-2-13-1365,3 4-5461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1:40.364"/>
    </inkml:context>
    <inkml:brush xml:id="br0">
      <inkml:brushProperty name="width" value="0.05" units="cm"/>
      <inkml:brushProperty name="height" value="0.05" units="cm"/>
      <inkml:brushProperty name="color" value="#33CCFF"/>
    </inkml:brush>
  </inkml:definitions>
  <inkml:trace contextRef="#ctx0" brushRef="#br0">35 1 24575,'-5'0'0,"-3"6"0,1 13 0,1 9 0,2 17 0,1 13 0,2 2 0,1 2 0,5 2 0,3-3 0,11-8 0,8 0 0,6-9 0,2-7 0,2-4 0,-7-7-8191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5:56.666"/>
    </inkml:context>
    <inkml:brush xml:id="br0">
      <inkml:brushProperty name="width" value="0.035" units="cm"/>
      <inkml:brushProperty name="height" value="0.035" units="cm"/>
      <inkml:brushProperty name="color" value="#E71224"/>
    </inkml:brush>
  </inkml:definitions>
  <inkml:trace contextRef="#ctx0" brushRef="#br0">1 1 24575,'34'615'0,"-11"-320"0,-15-188-30,4 123-1305,-12-217-5491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5:56.667"/>
    </inkml:context>
    <inkml:brush xml:id="br0">
      <inkml:brushProperty name="width" value="0.035" units="cm"/>
      <inkml:brushProperty name="height" value="0.035" units="cm"/>
      <inkml:brushProperty name="color" value="#E71224"/>
    </inkml:brush>
  </inkml:definitions>
  <inkml:trace contextRef="#ctx0" brushRef="#br0">0 41 24575,'211'1'0,"604"-13"0,127 2 0,-564 12 0,-347-2 0,594-15 0,-158 9 0,-272 8 0,-191-2 0,-1 1 0,0-1 0,0 1 0,1 0 0,-1 0 0,0 1 0,0-1 0,0 0 0,0 1 0,0 0 0,0 0 0,-1 0 0,1 0 0,-1 0 0,1 1 0,-1-1 0,0 1 0,0-1 0,0 1 0,0 0 0,0 0 0,-1 0 0,1 0 0,-1 0 0,0 0 0,2 6 0,3 12 0,0-1 0,-2 1 0,3 23 0,-5-27 0,14 145 0,-8 0 0,-13 164 0,1-74 0,5-162 0,-3 88 0,2-176 0,-1 1 0,1-1 0,-1 1 0,0-1 0,1 1 0,-1-1 0,-1 0 0,1 1 0,0-1 0,-1 0 0,1 0 0,-1 0 0,1 0 0,-1 0 0,0 0 0,0 0 0,0 0 0,0-1 0,0 1 0,0-1 0,0 0 0,-1 1 0,1-1 0,-1 0 0,1 0 0,0-1 0,-6 2 0,-8 2 0,0-1 0,-1-1 0,-24 1 0,11-1 0,-884 42 0,-3-57 0,720 8 0,-775 2 0,530 4 0,435 0 0,-1-1 0,0-1 0,1 1 0,-1-1 0,0-1 0,1 0 0,-1 0 0,1 0 0,-9-4 0,13 4 0,0 0 0,0 0 0,1 0 0,-1-1 0,0 1 0,1-1 0,0 0 0,-1 1 0,1-1 0,0 0 0,0 0 0,1-1 0,-1 1 0,1 0 0,-1 0 0,1-1 0,0 1 0,0-1 0,1 1 0,-1-1 0,1-6 0,-2-13-1365,3 4-5461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05.164"/>
    </inkml:context>
    <inkml:brush xml:id="br0">
      <inkml:brushProperty name="width" value="0.035" units="cm"/>
      <inkml:brushProperty name="height" value="0.035" units="cm"/>
      <inkml:brushProperty name="color" value="#E71224"/>
    </inkml:brush>
  </inkml:definitions>
  <inkml:trace contextRef="#ctx0" brushRef="#br0">1 1 24575,'34'615'0,"-11"-320"0,-15-188-30,4 123-1305,-12-217-5491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05.165"/>
    </inkml:context>
    <inkml:brush xml:id="br0">
      <inkml:brushProperty name="width" value="0.035" units="cm"/>
      <inkml:brushProperty name="height" value="0.035" units="cm"/>
      <inkml:brushProperty name="color" value="#E71224"/>
    </inkml:brush>
  </inkml:definitions>
  <inkml:trace contextRef="#ctx0" brushRef="#br0">0 41 24575,'211'1'0,"604"-13"0,127 2 0,-564 12 0,-347-2 0,594-15 0,-158 9 0,-272 8 0,-191-2 0,-1 1 0,0-1 0,0 1 0,1 0 0,-1 0 0,0 1 0,0-1 0,0 0 0,0 1 0,0 0 0,0 0 0,-1 0 0,1 0 0,-1 0 0,1 1 0,-1-1 0,0 1 0,0-1 0,0 1 0,0 0 0,0 0 0,-1 0 0,1 0 0,-1 0 0,0 0 0,2 6 0,3 12 0,0-1 0,-2 1 0,3 23 0,-5-27 0,14 145 0,-8 0 0,-13 164 0,1-74 0,5-162 0,-3 88 0,2-176 0,-1 1 0,1-1 0,-1 1 0,0-1 0,1 1 0,-1-1 0,-1 0 0,1 1 0,0-1 0,-1 0 0,1 0 0,-1 0 0,1 0 0,-1 0 0,0 0 0,0 0 0,0 0 0,0-1 0,0 1 0,0-1 0,0 0 0,-1 1 0,1-1 0,-1 0 0,1 0 0,0-1 0,-6 2 0,-8 2 0,0-1 0,-1-1 0,-24 1 0,11-1 0,-884 42 0,-3-57 0,720 8 0,-775 2 0,530 4 0,435 0 0,-1-1 0,0-1 0,1 1 0,-1-1 0,0-1 0,1 0 0,-1 0 0,1 0 0,-9-4 0,13 4 0,0 0 0,0 0 0,1 0 0,-1-1 0,0 1 0,1-1 0,0 0 0,-1 1 0,1-1 0,0 0 0,0 0 0,1-1 0,-1 1 0,1 0 0,-1 0 0,1-1 0,0 1 0,0-1 0,1 1 0,-1-1 0,1-6 0,-2-13-1365,3 4-5461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13.514"/>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13.515"/>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54.160"/>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54.161"/>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59.296"/>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6:59.297"/>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2:08.114"/>
    </inkml:context>
    <inkml:brush xml:id="br0">
      <inkml:brushProperty name="width" value="0.05" units="cm"/>
      <inkml:brushProperty name="height" value="0.05" units="cm"/>
      <inkml:brushProperty name="color" value="#33CCFF"/>
    </inkml:brush>
  </inkml:definitions>
  <inkml:trace contextRef="#ctx0" brushRef="#br0">313 114 24575,'0'-5'0,"0"0"0,-1 0 0,0 0 0,0 1 0,0-1 0,0 0 0,-1 1 0,0-1 0,0 1 0,0-1 0,0 1 0,-1 0 0,0 0 0,0 0 0,0 0 0,0 1 0,-1-1 0,1 1 0,-1 0 0,0 0 0,0 0 0,0 0 0,0 1 0,0-1 0,-1 1 0,1 0 0,-9-2 0,8 2 0,-1 1 0,1 0 0,-1 0 0,1 0 0,-1 0 0,0 1 0,1 0 0,-1 0 0,0 1 0,1 0 0,-1-1 0,1 2 0,-1-1 0,1 1 0,-1 0 0,1 0 0,0 0 0,0 1 0,0 0 0,0 0 0,1 0 0,-1 0 0,1 1 0,-5 4 0,-1 5 0,0 1 0,1 0 0,0 0 0,1 1 0,1 0 0,0 1 0,1-1 0,1 1 0,1 1 0,-6 31 0,6-15 0,1 1 0,1 0 0,2-1 0,7 53 0,-6-78 0,1 0 0,1 0 0,-1-1 0,1 1 0,0-1 0,1 1 0,0-1 0,0 0 0,0-1 0,1 1 0,0-1 0,0 0 0,1 0 0,0 0 0,0-1 0,0 0 0,0 0 0,1 0 0,0-1 0,0 0 0,0-1 0,12 5 0,-5-2 0,0-2 0,0 0 0,0 0 0,0-2 0,1 1 0,-1-2 0,1 0 0,-1-1 0,1 0 0,-1-1 0,26-5 0,-34 4 0,1 0 0,-1-1 0,0 0 0,0 0 0,0-1 0,-1 1 0,1-1 0,-1 0 0,0-1 0,0 1 0,0-1 0,-1 0 0,0 0 0,0-1 0,0 1 0,0-1 0,-1 0 0,0 0 0,0 0 0,-1 0 0,1-1 0,-2 1 0,3-9 0,3-16 0,-2 0 0,-1-1 0,0-46 0,-4 73 0,0-17-273,0 0 0,-2 0 0,-1 0 0,-5-23 0,-1 11-6553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2.292"/>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2.293"/>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2.381"/>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2.382"/>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8.447"/>
    </inkml:context>
    <inkml:brush xml:id="br0">
      <inkml:brushProperty name="width" value="0.035" units="cm"/>
      <inkml:brushProperty name="height" value="0.035" units="cm"/>
      <inkml:brushProperty name="color" value="#E71224"/>
    </inkml:brush>
  </inkml:definitions>
  <inkml:trace contextRef="#ctx0" brushRef="#br0">3 1 24575,'56'337'0,"-19"-176"0,-23-102-30,5 67-1305,-20-119-5491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6:07:08.448"/>
    </inkml:context>
    <inkml:brush xml:id="br0">
      <inkml:brushProperty name="width" value="0.035" units="cm"/>
      <inkml:brushProperty name="height" value="0.035" units="cm"/>
      <inkml:brushProperty name="color" value="#E71224"/>
    </inkml:brush>
  </inkml:definitions>
  <inkml:trace contextRef="#ctx0" brushRef="#br0">0 19 24575,'211'1'0,"604"-7"0,127 1 0,-564 7 0,-347-2 0,594-8 0,-158 5 0,-272 4 0,-191-1 0,-1 1 0,0-1 0,0 0 0,1 1 0,-1-1 0,0 1 0,0 0 0,0-1 0,0 1 0,0 0 0,0 0 0,-1 0 0,1 0 0,-1 0 0,1 0 0,-1 0 0,0 0 0,0 1 0,0-1 0,0 0 0,0 1 0,-1-1 0,1 1 0,-1-1 0,0 0 0,2 4 0,3 5 0,0-1 0,-2 1 0,3 11 0,-5-13 0,14 69 0,-8-1 0,-13 78 0,1-35 0,5-76 0,-3 41 0,2-83 0,-1 0 0,1 1 0,-1-1 0,0 0 0,1 0 0,-1 0 0,-1 0 0,1 0 0,0 1 0,-1-1 0,1 0 0,-1 0 0,1-1 0,-1 1 0,0 0 0,0 0 0,0 0 0,0 0 0,0-1 0,0 1 0,0 0 0,-1-1 0,1 1 0,-1-1 0,1 1 0,0-1 0,-6 1 0,-8 1 0,0-1 0,-1 0 0,-24 0 0,11 0 0,-884 20 0,-3-27 0,720 4 0,-775 0 0,530 3 0,435-1 0,-1 0 0,0 0 0,1-1 0,-1 1 0,0-1 0,1 1 0,-1-1 0,1 0 0,-9-2 0,13 2 0,0 0 0,0 0 0,1 0 0,-1 0 0,0-1 0,1 1 0,0 0 0,-1-1 0,1 1 0,0 0 0,0-1 0,1 1 0,-1-1 0,1 1 0,-1-1 0,1 0 0,0 1 0,0-1 0,1 0 0,-1 1 0,1-4 0,-2-6-1365,3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2:09.832"/>
    </inkml:context>
    <inkml:brush xml:id="br0">
      <inkml:brushProperty name="width" value="0.05" units="cm"/>
      <inkml:brushProperty name="height" value="0.05" units="cm"/>
      <inkml:brushProperty name="color" value="#33CCFF"/>
    </inkml:brush>
  </inkml:definitions>
  <inkml:trace contextRef="#ctx0" brushRef="#br0">272 10 24575,'-11'0'0,"-5"0"0,-1 0 0,1 1 0,-31 6 0,41-5 0,0 0 0,1 0 0,-1 0 0,0 1 0,1 0 0,0 0 0,0 0 0,0 1 0,0 0 0,0 0 0,1 0 0,-1 1 0,-6 8 0,0 4 0,0 1 0,1 0 0,1 0 0,1 1 0,0 0 0,1 0 0,2 1 0,0 0 0,1 0 0,0 0 0,2 0 0,1 1 0,0-1 0,2 1 0,3 25 0,-3-40 0,1 0 0,0 1 0,0-1 0,1 0 0,-1 0 0,2-1 0,-1 1 0,0-1 0,1 1 0,0-1 0,0 0 0,1-1 0,-1 1 0,1-1 0,0 0 0,0 0 0,1 0 0,-1 0 0,1-1 0,0 0 0,0-1 0,0 1 0,0-1 0,0 0 0,0 0 0,1-1 0,8 1 0,6 1 0,0-2 0,0 0 0,0-1 0,1-1 0,-1-1 0,0-1 0,26-8 0,-39 10 0,-1-1 0,1-1 0,-1 0 0,0 0 0,0 0 0,0-1 0,0 0 0,-1 0 0,0 0 0,0-1 0,0 0 0,0-1 0,-1 1 0,1-1 0,-1 0 0,-1 0 0,1-1 0,-1 1 0,0-1 0,-1 0 0,0 0 0,0 0 0,0-1 0,2-11 0,0-11 0,-1-1 0,-2 0 0,0 0 0,-6-58 0,1 33 0,2 42-273,0 1 0,-1-1 0,-1 1 0,-5-19 0,1 10-6553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2:10.955"/>
    </inkml:context>
    <inkml:brush xml:id="br0">
      <inkml:brushProperty name="width" value="0.05" units="cm"/>
      <inkml:brushProperty name="height" value="0.05" units="cm"/>
      <inkml:brushProperty name="color" value="#33CCFF"/>
    </inkml:brush>
  </inkml:definitions>
  <inkml:trace contextRef="#ctx0" brushRef="#br0">0 175 24575,'43'-2'0,"-1"-2"0,0-3 0,61-16 0,-27 6 0,187-30 27,501-24 1,277 67-351,-562 9-774,-402-5-5729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20T14:56:10.736"/>
    </inkml:context>
    <inkml:brush xml:id="br0">
      <inkml:brushProperty name="width" value="0.05" units="cm"/>
      <inkml:brushProperty name="height" value="0.05" units="cm"/>
      <inkml:brushProperty name="color" value="#33CCFF"/>
    </inkml:brush>
  </inkml:definitions>
  <inkml:trace contextRef="#ctx0" brushRef="#br0">0 26 24575,'383'-13'0,"-22"1"0,1097 86 0,-394-54-1040,-1016-21 715,-18 1-6501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45" tIns="96645" rIns="96645" bIns="9664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13e681789de_2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13e681789de_2_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9279"/>
            <a:ext cx="9144000" cy="5143640"/>
            <a:chOff x="0" y="-9279"/>
            <a:chExt cx="9144000" cy="5143640"/>
          </a:xfrm>
        </p:grpSpPr>
        <p:cxnSp>
          <p:nvCxnSpPr>
            <p:cNvPr id="10" name="Google Shape;10;p2"/>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1" name="Google Shape;11;p2"/>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2" name="Google Shape;12;p2"/>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 name="Google Shape;13;p2"/>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 name="Google Shape;14;p2"/>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5" name="Google Shape;15;p2"/>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6" name="Google Shape;16;p2"/>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7" name="Google Shape;17;p2"/>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8" name="Google Shape;18;p2"/>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9" name="Google Shape;19;p2"/>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0" name="Google Shape;20;p2"/>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1" name="Google Shape;21;p2"/>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2" name="Google Shape;22;p2"/>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3" name="Google Shape;23;p2"/>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24" name="Google Shape;24;p2"/>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25" name="Google Shape;25;p2"/>
            <p:cNvGrpSpPr/>
            <p:nvPr/>
          </p:nvGrpSpPr>
          <p:grpSpPr>
            <a:xfrm>
              <a:off x="254375" y="-9279"/>
              <a:ext cx="8644100" cy="5143640"/>
              <a:chOff x="330563" y="-180875"/>
              <a:chExt cx="8644100" cy="5349600"/>
            </a:xfrm>
          </p:grpSpPr>
          <p:cxnSp>
            <p:nvCxnSpPr>
              <p:cNvPr id="26" name="Google Shape;26;p2"/>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7" name="Google Shape;27;p2"/>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8" name="Google Shape;28;p2"/>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29" name="Google Shape;29;p2"/>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0" name="Google Shape;30;p2"/>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1" name="Google Shape;31;p2"/>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2" name="Google Shape;32;p2"/>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3" name="Google Shape;33;p2"/>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4" name="Google Shape;34;p2"/>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5" name="Google Shape;35;p2"/>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6" name="Google Shape;36;p2"/>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7" name="Google Shape;37;p2"/>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8" name="Google Shape;38;p2"/>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39" name="Google Shape;39;p2"/>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0" name="Google Shape;40;p2"/>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1" name="Google Shape;41;p2"/>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2" name="Google Shape;42;p2"/>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3" name="Google Shape;43;p2"/>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4" name="Google Shape;44;p2"/>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5" name="Google Shape;45;p2"/>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6" name="Google Shape;46;p2"/>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7" name="Google Shape;47;p2"/>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8" name="Google Shape;48;p2"/>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49" name="Google Shape;49;p2"/>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0" name="Google Shape;50;p2"/>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51" name="Google Shape;51;p2"/>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52" name="Google Shape;52;p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2"/>
          <p:cNvPicPr preferRelativeResize="0"/>
          <p:nvPr/>
        </p:nvPicPr>
        <p:blipFill rotWithShape="1">
          <a:blip r:embed="rId2">
            <a:alphaModFix/>
          </a:blip>
          <a:srcRect l="15881" t="21982" r="15956" b="10399"/>
          <a:stretch/>
        </p:blipFill>
        <p:spPr>
          <a:xfrm>
            <a:off x="1452500" y="1130750"/>
            <a:ext cx="6232877" cy="3477851"/>
          </a:xfrm>
          <a:prstGeom prst="rect">
            <a:avLst/>
          </a:prstGeom>
          <a:noFill/>
          <a:ln>
            <a:noFill/>
          </a:ln>
        </p:spPr>
      </p:pic>
      <p:sp>
        <p:nvSpPr>
          <p:cNvPr id="73" name="Google Shape;73;p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txBox="1">
            <a:spLocks noGrp="1"/>
          </p:cNvSpPr>
          <p:nvPr>
            <p:ph type="ctrTitle"/>
          </p:nvPr>
        </p:nvSpPr>
        <p:spPr>
          <a:xfrm>
            <a:off x="2635500" y="863181"/>
            <a:ext cx="3873000" cy="662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75" name="Google Shape;75;p2"/>
          <p:cNvSpPr txBox="1">
            <a:spLocks noGrp="1"/>
          </p:cNvSpPr>
          <p:nvPr>
            <p:ph type="subTitle" idx="1"/>
          </p:nvPr>
        </p:nvSpPr>
        <p:spPr>
          <a:xfrm>
            <a:off x="3158850" y="4009100"/>
            <a:ext cx="2826300" cy="66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7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396"/>
        <p:cNvGrpSpPr/>
        <p:nvPr/>
      </p:nvGrpSpPr>
      <p:grpSpPr>
        <a:xfrm>
          <a:off x="0" y="0"/>
          <a:ext cx="0" cy="0"/>
          <a:chOff x="0" y="0"/>
          <a:chExt cx="0" cy="0"/>
        </a:xfrm>
      </p:grpSpPr>
      <p:grpSp>
        <p:nvGrpSpPr>
          <p:cNvPr id="1397" name="Google Shape;1397;p25"/>
          <p:cNvGrpSpPr/>
          <p:nvPr/>
        </p:nvGrpSpPr>
        <p:grpSpPr>
          <a:xfrm>
            <a:off x="0" y="-9279"/>
            <a:ext cx="9144000" cy="5143640"/>
            <a:chOff x="0" y="-9279"/>
            <a:chExt cx="9144000" cy="5143640"/>
          </a:xfrm>
        </p:grpSpPr>
        <p:cxnSp>
          <p:nvCxnSpPr>
            <p:cNvPr id="1398" name="Google Shape;1398;p25"/>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399" name="Google Shape;1399;p25"/>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0" name="Google Shape;1400;p25"/>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1" name="Google Shape;1401;p25"/>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2" name="Google Shape;1402;p25"/>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3" name="Google Shape;1403;p25"/>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4" name="Google Shape;1404;p25"/>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5" name="Google Shape;1405;p25"/>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6" name="Google Shape;1406;p25"/>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7" name="Google Shape;1407;p25"/>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8" name="Google Shape;1408;p25"/>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09" name="Google Shape;1409;p25"/>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0" name="Google Shape;1410;p25"/>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1" name="Google Shape;1411;p25"/>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12" name="Google Shape;1412;p25"/>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13" name="Google Shape;1413;p25"/>
            <p:cNvGrpSpPr/>
            <p:nvPr/>
          </p:nvGrpSpPr>
          <p:grpSpPr>
            <a:xfrm>
              <a:off x="254375" y="-9279"/>
              <a:ext cx="8644100" cy="5143640"/>
              <a:chOff x="330563" y="-180875"/>
              <a:chExt cx="8644100" cy="5349600"/>
            </a:xfrm>
          </p:grpSpPr>
          <p:cxnSp>
            <p:nvCxnSpPr>
              <p:cNvPr id="1414" name="Google Shape;1414;p25"/>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5" name="Google Shape;1415;p25"/>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6" name="Google Shape;1416;p25"/>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7" name="Google Shape;1417;p25"/>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8" name="Google Shape;1418;p25"/>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19" name="Google Shape;1419;p25"/>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0" name="Google Shape;1420;p25"/>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1" name="Google Shape;1421;p25"/>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2" name="Google Shape;1422;p25"/>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3" name="Google Shape;1423;p25"/>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4" name="Google Shape;1424;p25"/>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5" name="Google Shape;1425;p25"/>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6" name="Google Shape;1426;p25"/>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7" name="Google Shape;1427;p25"/>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8" name="Google Shape;1428;p25"/>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29" name="Google Shape;1429;p25"/>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0" name="Google Shape;1430;p25"/>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1" name="Google Shape;1431;p25"/>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2" name="Google Shape;1432;p25"/>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3" name="Google Shape;1433;p25"/>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4" name="Google Shape;1434;p25"/>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5" name="Google Shape;1435;p25"/>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6" name="Google Shape;1436;p25"/>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7" name="Google Shape;1437;p25"/>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8" name="Google Shape;1438;p25"/>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39" name="Google Shape;1439;p25"/>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
        <p:nvSpPr>
          <p:cNvPr id="1440" name="Google Shape;1440;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7" name="Google Shape;1447;p25"/>
          <p:cNvPicPr preferRelativeResize="0"/>
          <p:nvPr/>
        </p:nvPicPr>
        <p:blipFill rotWithShape="1">
          <a:blip r:embed="rId2">
            <a:alphaModFix/>
          </a:blip>
          <a:srcRect l="7663" t="25024" r="8118" b="10397"/>
          <a:stretch/>
        </p:blipFill>
        <p:spPr>
          <a:xfrm>
            <a:off x="701100" y="1287025"/>
            <a:ext cx="7701326" cy="3321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448"/>
        <p:cNvGrpSpPr/>
        <p:nvPr/>
      </p:nvGrpSpPr>
      <p:grpSpPr>
        <a:xfrm>
          <a:off x="0" y="0"/>
          <a:ext cx="0" cy="0"/>
          <a:chOff x="0" y="0"/>
          <a:chExt cx="0" cy="0"/>
        </a:xfrm>
      </p:grpSpPr>
      <p:grpSp>
        <p:nvGrpSpPr>
          <p:cNvPr id="1449" name="Google Shape;1449;p26"/>
          <p:cNvGrpSpPr/>
          <p:nvPr/>
        </p:nvGrpSpPr>
        <p:grpSpPr>
          <a:xfrm>
            <a:off x="0" y="-9279"/>
            <a:ext cx="9144000" cy="5143640"/>
            <a:chOff x="0" y="-9279"/>
            <a:chExt cx="9144000" cy="5143640"/>
          </a:xfrm>
        </p:grpSpPr>
        <p:cxnSp>
          <p:nvCxnSpPr>
            <p:cNvPr id="1450" name="Google Shape;1450;p26"/>
            <p:cNvCxnSpPr/>
            <p:nvPr/>
          </p:nvCxnSpPr>
          <p:spPr>
            <a:xfrm>
              <a:off x="0" y="1379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1" name="Google Shape;1451;p26"/>
            <p:cNvCxnSpPr/>
            <p:nvPr/>
          </p:nvCxnSpPr>
          <p:spPr>
            <a:xfrm>
              <a:off x="0" y="4872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2" name="Google Shape;1452;p26"/>
            <p:cNvCxnSpPr/>
            <p:nvPr/>
          </p:nvCxnSpPr>
          <p:spPr>
            <a:xfrm>
              <a:off x="0" y="8365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3" name="Google Shape;1453;p26"/>
            <p:cNvCxnSpPr/>
            <p:nvPr/>
          </p:nvCxnSpPr>
          <p:spPr>
            <a:xfrm>
              <a:off x="0" y="11858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4" name="Google Shape;1454;p26"/>
            <p:cNvCxnSpPr/>
            <p:nvPr/>
          </p:nvCxnSpPr>
          <p:spPr>
            <a:xfrm>
              <a:off x="0" y="15352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5" name="Google Shape;1455;p26"/>
            <p:cNvCxnSpPr/>
            <p:nvPr/>
          </p:nvCxnSpPr>
          <p:spPr>
            <a:xfrm>
              <a:off x="0" y="18845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6" name="Google Shape;1456;p26"/>
            <p:cNvCxnSpPr/>
            <p:nvPr/>
          </p:nvCxnSpPr>
          <p:spPr>
            <a:xfrm>
              <a:off x="0" y="22338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7" name="Google Shape;1457;p26"/>
            <p:cNvCxnSpPr/>
            <p:nvPr/>
          </p:nvCxnSpPr>
          <p:spPr>
            <a:xfrm>
              <a:off x="0" y="25831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8" name="Google Shape;1458;p26"/>
            <p:cNvCxnSpPr/>
            <p:nvPr/>
          </p:nvCxnSpPr>
          <p:spPr>
            <a:xfrm>
              <a:off x="0" y="29325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59" name="Google Shape;1459;p26"/>
            <p:cNvCxnSpPr/>
            <p:nvPr/>
          </p:nvCxnSpPr>
          <p:spPr>
            <a:xfrm>
              <a:off x="0" y="32818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0" name="Google Shape;1460;p26"/>
            <p:cNvCxnSpPr/>
            <p:nvPr/>
          </p:nvCxnSpPr>
          <p:spPr>
            <a:xfrm>
              <a:off x="0" y="363115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1" name="Google Shape;1461;p26"/>
            <p:cNvCxnSpPr/>
            <p:nvPr/>
          </p:nvCxnSpPr>
          <p:spPr>
            <a:xfrm>
              <a:off x="0" y="398047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2" name="Google Shape;1462;p26"/>
            <p:cNvCxnSpPr/>
            <p:nvPr/>
          </p:nvCxnSpPr>
          <p:spPr>
            <a:xfrm>
              <a:off x="0" y="4329800"/>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3" name="Google Shape;1463;p26"/>
            <p:cNvCxnSpPr/>
            <p:nvPr/>
          </p:nvCxnSpPr>
          <p:spPr>
            <a:xfrm>
              <a:off x="0" y="4679125"/>
              <a:ext cx="9144000" cy="0"/>
            </a:xfrm>
            <a:prstGeom prst="straightConnector1">
              <a:avLst/>
            </a:prstGeom>
            <a:noFill/>
            <a:ln w="9525" cap="flat" cmpd="sng">
              <a:solidFill>
                <a:schemeClr val="accent3"/>
              </a:solidFill>
              <a:prstDash val="solid"/>
              <a:round/>
              <a:headEnd type="none" w="med" len="med"/>
              <a:tailEnd type="none" w="med" len="med"/>
            </a:ln>
          </p:spPr>
        </p:cxnSp>
        <p:cxnSp>
          <p:nvCxnSpPr>
            <p:cNvPr id="1464" name="Google Shape;1464;p26"/>
            <p:cNvCxnSpPr/>
            <p:nvPr/>
          </p:nvCxnSpPr>
          <p:spPr>
            <a:xfrm>
              <a:off x="0" y="5028450"/>
              <a:ext cx="9144000" cy="0"/>
            </a:xfrm>
            <a:prstGeom prst="straightConnector1">
              <a:avLst/>
            </a:prstGeom>
            <a:noFill/>
            <a:ln w="9525" cap="flat" cmpd="sng">
              <a:solidFill>
                <a:schemeClr val="accent3"/>
              </a:solidFill>
              <a:prstDash val="solid"/>
              <a:round/>
              <a:headEnd type="none" w="med" len="med"/>
              <a:tailEnd type="none" w="med" len="med"/>
            </a:ln>
          </p:spPr>
        </p:cxnSp>
        <p:grpSp>
          <p:nvGrpSpPr>
            <p:cNvPr id="1465" name="Google Shape;1465;p26"/>
            <p:cNvGrpSpPr/>
            <p:nvPr/>
          </p:nvGrpSpPr>
          <p:grpSpPr>
            <a:xfrm>
              <a:off x="254375" y="-9279"/>
              <a:ext cx="8644100" cy="5143640"/>
              <a:chOff x="330563" y="-180875"/>
              <a:chExt cx="8644100" cy="5349600"/>
            </a:xfrm>
          </p:grpSpPr>
          <p:cxnSp>
            <p:nvCxnSpPr>
              <p:cNvPr id="1466" name="Google Shape;1466;p26"/>
              <p:cNvCxnSpPr/>
              <p:nvPr/>
            </p:nvCxnSpPr>
            <p:spPr>
              <a:xfrm>
                <a:off x="3305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7" name="Google Shape;1467;p26"/>
              <p:cNvCxnSpPr/>
              <p:nvPr/>
            </p:nvCxnSpPr>
            <p:spPr>
              <a:xfrm>
                <a:off x="6786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8" name="Google Shape;1468;p26"/>
              <p:cNvCxnSpPr/>
              <p:nvPr/>
            </p:nvCxnSpPr>
            <p:spPr>
              <a:xfrm>
                <a:off x="10267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69" name="Google Shape;1469;p26"/>
              <p:cNvCxnSpPr/>
              <p:nvPr/>
            </p:nvCxnSpPr>
            <p:spPr>
              <a:xfrm>
                <a:off x="13749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0" name="Google Shape;1470;p26"/>
              <p:cNvCxnSpPr/>
              <p:nvPr/>
            </p:nvCxnSpPr>
            <p:spPr>
              <a:xfrm>
                <a:off x="17230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1" name="Google Shape;1471;p26"/>
              <p:cNvCxnSpPr/>
              <p:nvPr/>
            </p:nvCxnSpPr>
            <p:spPr>
              <a:xfrm>
                <a:off x="20711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2" name="Google Shape;1472;p26"/>
              <p:cNvCxnSpPr/>
              <p:nvPr/>
            </p:nvCxnSpPr>
            <p:spPr>
              <a:xfrm>
                <a:off x="24192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3" name="Google Shape;1473;p26"/>
              <p:cNvCxnSpPr/>
              <p:nvPr/>
            </p:nvCxnSpPr>
            <p:spPr>
              <a:xfrm>
                <a:off x="27673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4" name="Google Shape;1474;p26"/>
              <p:cNvCxnSpPr/>
              <p:nvPr/>
            </p:nvCxnSpPr>
            <p:spPr>
              <a:xfrm>
                <a:off x="31154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5" name="Google Shape;1475;p26"/>
              <p:cNvCxnSpPr/>
              <p:nvPr/>
            </p:nvCxnSpPr>
            <p:spPr>
              <a:xfrm>
                <a:off x="34635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6" name="Google Shape;1476;p26"/>
              <p:cNvCxnSpPr/>
              <p:nvPr/>
            </p:nvCxnSpPr>
            <p:spPr>
              <a:xfrm>
                <a:off x="38116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7" name="Google Shape;1477;p26"/>
              <p:cNvCxnSpPr/>
              <p:nvPr/>
            </p:nvCxnSpPr>
            <p:spPr>
              <a:xfrm>
                <a:off x="41598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8" name="Google Shape;1478;p26"/>
              <p:cNvCxnSpPr/>
              <p:nvPr/>
            </p:nvCxnSpPr>
            <p:spPr>
              <a:xfrm>
                <a:off x="45079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79" name="Google Shape;1479;p26"/>
              <p:cNvCxnSpPr/>
              <p:nvPr/>
            </p:nvCxnSpPr>
            <p:spPr>
              <a:xfrm>
                <a:off x="48560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0" name="Google Shape;1480;p26"/>
              <p:cNvCxnSpPr/>
              <p:nvPr/>
            </p:nvCxnSpPr>
            <p:spPr>
              <a:xfrm>
                <a:off x="52041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1" name="Google Shape;1481;p26"/>
              <p:cNvCxnSpPr/>
              <p:nvPr/>
            </p:nvCxnSpPr>
            <p:spPr>
              <a:xfrm>
                <a:off x="55522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2" name="Google Shape;1482;p26"/>
              <p:cNvCxnSpPr/>
              <p:nvPr/>
            </p:nvCxnSpPr>
            <p:spPr>
              <a:xfrm>
                <a:off x="59003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3" name="Google Shape;1483;p26"/>
              <p:cNvCxnSpPr/>
              <p:nvPr/>
            </p:nvCxnSpPr>
            <p:spPr>
              <a:xfrm>
                <a:off x="624847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4" name="Google Shape;1484;p26"/>
              <p:cNvCxnSpPr/>
              <p:nvPr/>
            </p:nvCxnSpPr>
            <p:spPr>
              <a:xfrm>
                <a:off x="659658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5" name="Google Shape;1485;p26"/>
              <p:cNvCxnSpPr/>
              <p:nvPr/>
            </p:nvCxnSpPr>
            <p:spPr>
              <a:xfrm>
                <a:off x="694470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6" name="Google Shape;1486;p26"/>
              <p:cNvCxnSpPr/>
              <p:nvPr/>
            </p:nvCxnSpPr>
            <p:spPr>
              <a:xfrm>
                <a:off x="729281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7" name="Google Shape;1487;p26"/>
              <p:cNvCxnSpPr/>
              <p:nvPr/>
            </p:nvCxnSpPr>
            <p:spPr>
              <a:xfrm>
                <a:off x="7640925"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8" name="Google Shape;1488;p26"/>
              <p:cNvCxnSpPr/>
              <p:nvPr/>
            </p:nvCxnSpPr>
            <p:spPr>
              <a:xfrm>
                <a:off x="7989038"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89" name="Google Shape;1489;p26"/>
              <p:cNvCxnSpPr/>
              <p:nvPr/>
            </p:nvCxnSpPr>
            <p:spPr>
              <a:xfrm>
                <a:off x="8337150"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0" name="Google Shape;1490;p26"/>
              <p:cNvCxnSpPr/>
              <p:nvPr/>
            </p:nvCxnSpPr>
            <p:spPr>
              <a:xfrm>
                <a:off x="8685263" y="-180875"/>
                <a:ext cx="0" cy="5349600"/>
              </a:xfrm>
              <a:prstGeom prst="straightConnector1">
                <a:avLst/>
              </a:prstGeom>
              <a:noFill/>
              <a:ln w="9525" cap="flat" cmpd="sng">
                <a:solidFill>
                  <a:schemeClr val="accent3"/>
                </a:solidFill>
                <a:prstDash val="solid"/>
                <a:round/>
                <a:headEnd type="none" w="med" len="med"/>
                <a:tailEnd type="none" w="med" len="med"/>
              </a:ln>
            </p:spPr>
          </p:cxnSp>
          <p:cxnSp>
            <p:nvCxnSpPr>
              <p:cNvPr id="1491" name="Google Shape;1491;p26"/>
              <p:cNvCxnSpPr/>
              <p:nvPr/>
            </p:nvCxnSpPr>
            <p:spPr>
              <a:xfrm>
                <a:off x="8974663" y="-180875"/>
                <a:ext cx="0" cy="5349600"/>
              </a:xfrm>
              <a:prstGeom prst="straightConnector1">
                <a:avLst/>
              </a:prstGeom>
              <a:noFill/>
              <a:ln w="9525" cap="flat" cmpd="sng">
                <a:solidFill>
                  <a:schemeClr val="accent3"/>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Bowlby One SC"/>
              <a:buNone/>
              <a:defRPr sz="3400" b="1">
                <a:solidFill>
                  <a:schemeClr val="dk1"/>
                </a:solidFill>
                <a:latin typeface="Bowlby One SC"/>
                <a:ea typeface="Bowlby One SC"/>
                <a:cs typeface="Bowlby One SC"/>
                <a:sym typeface="Bowlby One SC"/>
              </a:defRPr>
            </a:lvl1pPr>
            <a:lvl2pPr lvl="1">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2pPr>
            <a:lvl3pPr lvl="2">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3pPr>
            <a:lvl4pPr lvl="3">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4pPr>
            <a:lvl5pPr lvl="4">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5pPr>
            <a:lvl6pPr lvl="5">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6pPr>
            <a:lvl7pPr lvl="6">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7pPr>
            <a:lvl8pPr lvl="7">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8pPr>
            <a:lvl9pPr lvl="8">
              <a:spcBef>
                <a:spcPts val="0"/>
              </a:spcBef>
              <a:spcAft>
                <a:spcPts val="0"/>
              </a:spcAft>
              <a:buClr>
                <a:schemeClr val="dk1"/>
              </a:buClr>
              <a:buSzPts val="2800"/>
              <a:buFont typeface="Bowlby One SC"/>
              <a:buNone/>
              <a:defRPr sz="2800" b="1">
                <a:solidFill>
                  <a:schemeClr val="dk1"/>
                </a:solidFill>
                <a:latin typeface="Bowlby One SC"/>
                <a:ea typeface="Bowlby One SC"/>
                <a:cs typeface="Bowlby One SC"/>
                <a:sym typeface="Bowlby One S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71" r:id="rId3"/>
    <p:sldLayoutId id="214748367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customXml" Target="../ink/ink37.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customXml" Target="../ink/ink3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42.xml"/><Relationship Id="rId18" Type="http://schemas.openxmlformats.org/officeDocument/2006/relationships/image" Target="../media/image56.png"/><Relationship Id="rId3" Type="http://schemas.openxmlformats.org/officeDocument/2006/relationships/image" Target="../media/image2.png"/><Relationship Id="rId7" Type="http://schemas.openxmlformats.org/officeDocument/2006/relationships/customXml" Target="../ink/ink39.xml"/><Relationship Id="rId12" Type="http://schemas.openxmlformats.org/officeDocument/2006/relationships/image" Target="../media/image53.png"/><Relationship Id="rId17" Type="http://schemas.openxmlformats.org/officeDocument/2006/relationships/customXml" Target="../ink/ink44.xml"/><Relationship Id="rId2" Type="http://schemas.openxmlformats.org/officeDocument/2006/relationships/image" Target="../media/image10.png"/><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customXml" Target="../ink/ink41.xml"/><Relationship Id="rId5" Type="http://schemas.openxmlformats.org/officeDocument/2006/relationships/customXml" Target="../ink/ink38.xml"/><Relationship Id="rId15" Type="http://schemas.openxmlformats.org/officeDocument/2006/relationships/customXml" Target="../ink/ink43.xml"/><Relationship Id="rId10" Type="http://schemas.openxmlformats.org/officeDocument/2006/relationships/image" Target="../media/image52.png"/><Relationship Id="rId4" Type="http://schemas.openxmlformats.org/officeDocument/2006/relationships/image" Target="../media/image3.png"/><Relationship Id="rId9" Type="http://schemas.openxmlformats.org/officeDocument/2006/relationships/customXml" Target="../ink/ink40.xml"/><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customXml" Target="../ink/ink45.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59.gif"/><Relationship Id="rId13" Type="http://schemas.openxmlformats.org/officeDocument/2006/relationships/image" Target="../media/image62.png"/><Relationship Id="rId18" Type="http://schemas.openxmlformats.org/officeDocument/2006/relationships/customXml" Target="../ink/ink54.xml"/><Relationship Id="rId26" Type="http://schemas.openxmlformats.org/officeDocument/2006/relationships/customXml" Target="../ink/ink60.xml"/><Relationship Id="rId3" Type="http://schemas.openxmlformats.org/officeDocument/2006/relationships/image" Target="../media/image2.png"/><Relationship Id="rId21" Type="http://schemas.openxmlformats.org/officeDocument/2006/relationships/image" Target="../media/image64.png"/><Relationship Id="rId7" Type="http://schemas.openxmlformats.org/officeDocument/2006/relationships/customXml" Target="../ink/ink47.xml"/><Relationship Id="rId12" Type="http://schemas.openxmlformats.org/officeDocument/2006/relationships/customXml" Target="../ink/ink49.xml"/><Relationship Id="rId17" Type="http://schemas.openxmlformats.org/officeDocument/2006/relationships/customXml" Target="../ink/ink53.xml"/><Relationship Id="rId25" Type="http://schemas.openxmlformats.org/officeDocument/2006/relationships/customXml" Target="../ink/ink59.xml"/><Relationship Id="rId2" Type="http://schemas.openxmlformats.org/officeDocument/2006/relationships/image" Target="../media/image10.png"/><Relationship Id="rId16" Type="http://schemas.openxmlformats.org/officeDocument/2006/relationships/customXml" Target="../ink/ink52.xml"/><Relationship Id="rId20" Type="http://schemas.openxmlformats.org/officeDocument/2006/relationships/customXml" Target="../ink/ink55.xml"/><Relationship Id="rId29" Type="http://schemas.openxmlformats.org/officeDocument/2006/relationships/customXml" Target="../ink/ink63.xml"/><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61.png"/><Relationship Id="rId24" Type="http://schemas.openxmlformats.org/officeDocument/2006/relationships/customXml" Target="../ink/ink58.xml"/><Relationship Id="rId5" Type="http://schemas.openxmlformats.org/officeDocument/2006/relationships/customXml" Target="../ink/ink46.xml"/><Relationship Id="rId15" Type="http://schemas.openxmlformats.org/officeDocument/2006/relationships/customXml" Target="../ink/ink51.xml"/><Relationship Id="rId23" Type="http://schemas.openxmlformats.org/officeDocument/2006/relationships/customXml" Target="../ink/ink57.xml"/><Relationship Id="rId28" Type="http://schemas.openxmlformats.org/officeDocument/2006/relationships/customXml" Target="../ink/ink62.xml"/><Relationship Id="rId10" Type="http://schemas.openxmlformats.org/officeDocument/2006/relationships/customXml" Target="../ink/ink48.xml"/><Relationship Id="rId19" Type="http://schemas.openxmlformats.org/officeDocument/2006/relationships/image" Target="../media/image63.png"/><Relationship Id="rId31" Type="http://schemas.openxmlformats.org/officeDocument/2006/relationships/customXml" Target="../ink/ink65.xml"/><Relationship Id="rId4" Type="http://schemas.openxmlformats.org/officeDocument/2006/relationships/image" Target="../media/image3.png"/><Relationship Id="rId9" Type="http://schemas.openxmlformats.org/officeDocument/2006/relationships/image" Target="../media/image60.gif"/><Relationship Id="rId14" Type="http://schemas.openxmlformats.org/officeDocument/2006/relationships/customXml" Target="../ink/ink50.xml"/><Relationship Id="rId22" Type="http://schemas.openxmlformats.org/officeDocument/2006/relationships/customXml" Target="../ink/ink56.xml"/><Relationship Id="rId27" Type="http://schemas.openxmlformats.org/officeDocument/2006/relationships/customXml" Target="../ink/ink61.xml"/><Relationship Id="rId30" Type="http://schemas.openxmlformats.org/officeDocument/2006/relationships/customXml" Target="../ink/ink6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5.xml"/><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customXml" Target="../ink/ink2.xml"/><Relationship Id="rId12" Type="http://schemas.openxmlformats.org/officeDocument/2006/relationships/image" Target="../media/image14.png"/><Relationship Id="rId17" Type="http://schemas.openxmlformats.org/officeDocument/2006/relationships/customXml" Target="../ink/ink7.xml"/><Relationship Id="rId2" Type="http://schemas.openxmlformats.org/officeDocument/2006/relationships/image" Target="../media/image10.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3.png"/><Relationship Id="rId19" Type="http://schemas.openxmlformats.org/officeDocument/2006/relationships/customXml" Target="../ink/ink8.xml"/><Relationship Id="rId4" Type="http://schemas.openxmlformats.org/officeDocument/2006/relationships/image" Target="../media/image3.png"/><Relationship Id="rId9" Type="http://schemas.openxmlformats.org/officeDocument/2006/relationships/customXml" Target="../ink/ink3.xml"/><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customXml" Target="../ink/ink10.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customXml" Target="../ink/ink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customXml" Target="../ink/ink12.xml"/><Relationship Id="rId12" Type="http://schemas.openxmlformats.org/officeDocument/2006/relationships/customXml" Target="../ink/ink14.xml"/><Relationship Id="rId17" Type="http://schemas.openxmlformats.org/officeDocument/2006/relationships/image" Target="../media/image27.png"/><Relationship Id="rId25" Type="http://schemas.openxmlformats.org/officeDocument/2006/relationships/image" Target="../media/image31.png"/><Relationship Id="rId2" Type="http://schemas.openxmlformats.org/officeDocument/2006/relationships/image" Target="../media/image10.png"/><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4.png"/><Relationship Id="rId24" Type="http://schemas.openxmlformats.org/officeDocument/2006/relationships/customXml" Target="../ink/ink20.xml"/><Relationship Id="rId5" Type="http://schemas.openxmlformats.org/officeDocument/2006/relationships/customXml" Target="../ink/ink11.xml"/><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23.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27.xml"/><Relationship Id="rId18" Type="http://schemas.openxmlformats.org/officeDocument/2006/relationships/image" Target="../media/image40.png"/><Relationship Id="rId26" Type="http://schemas.openxmlformats.org/officeDocument/2006/relationships/image" Target="../media/image44.png"/><Relationship Id="rId3" Type="http://schemas.openxmlformats.org/officeDocument/2006/relationships/image" Target="../media/image2.png"/><Relationship Id="rId21" Type="http://schemas.openxmlformats.org/officeDocument/2006/relationships/customXml" Target="../ink/ink31.xml"/><Relationship Id="rId7" Type="http://schemas.openxmlformats.org/officeDocument/2006/relationships/customXml" Target="../ink/ink24.xml"/><Relationship Id="rId12" Type="http://schemas.openxmlformats.org/officeDocument/2006/relationships/image" Target="../media/image37.png"/><Relationship Id="rId17" Type="http://schemas.openxmlformats.org/officeDocument/2006/relationships/customXml" Target="../ink/ink29.xml"/><Relationship Id="rId25" Type="http://schemas.openxmlformats.org/officeDocument/2006/relationships/customXml" Target="../ink/ink33.xml"/><Relationship Id="rId2" Type="http://schemas.openxmlformats.org/officeDocument/2006/relationships/image" Target="../media/image10.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customXml" Target="../ink/ink26.xml"/><Relationship Id="rId24" Type="http://schemas.openxmlformats.org/officeDocument/2006/relationships/image" Target="../media/image43.png"/><Relationship Id="rId5" Type="http://schemas.openxmlformats.org/officeDocument/2006/relationships/customXml" Target="../ink/ink23.xml"/><Relationship Id="rId15" Type="http://schemas.openxmlformats.org/officeDocument/2006/relationships/customXml" Target="../ink/ink28.xml"/><Relationship Id="rId23" Type="http://schemas.openxmlformats.org/officeDocument/2006/relationships/customXml" Target="../ink/ink32.xml"/><Relationship Id="rId28" Type="http://schemas.openxmlformats.org/officeDocument/2006/relationships/customXml" Target="../ink/ink34.xml"/><Relationship Id="rId10" Type="http://schemas.openxmlformats.org/officeDocument/2006/relationships/image" Target="../media/image36.png"/><Relationship Id="rId19" Type="http://schemas.openxmlformats.org/officeDocument/2006/relationships/customXml" Target="../ink/ink30.xml"/><Relationship Id="rId31"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customXml" Target="../ink/ink25.xml"/><Relationship Id="rId14" Type="http://schemas.openxmlformats.org/officeDocument/2006/relationships/image" Target="../media/image38.png"/><Relationship Id="rId22" Type="http://schemas.openxmlformats.org/officeDocument/2006/relationships/image" Target="../media/image42.png"/><Relationship Id="rId27" Type="http://schemas.openxmlformats.org/officeDocument/2006/relationships/image" Target="../media/image45.png"/><Relationship Id="rId30" Type="http://schemas.openxmlformats.org/officeDocument/2006/relationships/customXml" Target="../ink/ink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grpSp>
        <p:nvGrpSpPr>
          <p:cNvPr id="1502" name="Google Shape;1502;p30"/>
          <p:cNvGrpSpPr/>
          <p:nvPr/>
        </p:nvGrpSpPr>
        <p:grpSpPr>
          <a:xfrm>
            <a:off x="897705" y="1832672"/>
            <a:ext cx="7002600" cy="1897494"/>
            <a:chOff x="1070896" y="1809482"/>
            <a:chExt cx="7002600" cy="1897494"/>
          </a:xfrm>
        </p:grpSpPr>
        <p:sp>
          <p:nvSpPr>
            <p:cNvPr id="1503" name="Google Shape;1503;p30"/>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0"/>
          <p:cNvGrpSpPr/>
          <p:nvPr/>
        </p:nvGrpSpPr>
        <p:grpSpPr>
          <a:xfrm rot="21207711">
            <a:off x="7434376" y="514808"/>
            <a:ext cx="1793128" cy="1729891"/>
            <a:chOff x="-1645450" y="733766"/>
            <a:chExt cx="834921" cy="805476"/>
          </a:xfrm>
        </p:grpSpPr>
        <p:sp>
          <p:nvSpPr>
            <p:cNvPr id="1508" name="Google Shape;1508;p30"/>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0"/>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7" name="Google Shape;1517;p30"/>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30"/>
          <p:cNvGrpSpPr/>
          <p:nvPr/>
        </p:nvGrpSpPr>
        <p:grpSpPr>
          <a:xfrm rot="-937322">
            <a:off x="6526233" y="2691542"/>
            <a:ext cx="1883740" cy="1978115"/>
            <a:chOff x="8540375" y="3022876"/>
            <a:chExt cx="1779279" cy="1868421"/>
          </a:xfrm>
        </p:grpSpPr>
        <p:sp>
          <p:nvSpPr>
            <p:cNvPr id="1520" name="Google Shape;1520;p30"/>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0"/>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0"/>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0"/>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0"/>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0" name="Google Shape;1560;p30"/>
          <p:cNvSpPr txBox="1">
            <a:spLocks noGrp="1"/>
          </p:cNvSpPr>
          <p:nvPr>
            <p:ph type="title" idx="4294967295"/>
          </p:nvPr>
        </p:nvSpPr>
        <p:spPr>
          <a:xfrm>
            <a:off x="865773" y="2088801"/>
            <a:ext cx="7066464" cy="109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s" sz="5100" dirty="0"/>
              <a:t>PYTHON</a:t>
            </a:r>
            <a:br>
              <a:rPr lang="es" sz="5100" dirty="0"/>
            </a:br>
            <a:r>
              <a:rPr lang="es" sz="5100" dirty="0"/>
              <a:t>BEGINNER COURSE</a:t>
            </a:r>
            <a:endParaRPr sz="5100" dirty="0"/>
          </a:p>
        </p:txBody>
      </p:sp>
      <p:grpSp>
        <p:nvGrpSpPr>
          <p:cNvPr id="1561" name="Google Shape;1561;p30"/>
          <p:cNvGrpSpPr/>
          <p:nvPr/>
        </p:nvGrpSpPr>
        <p:grpSpPr>
          <a:xfrm>
            <a:off x="6820524" y="1426112"/>
            <a:ext cx="580547" cy="528926"/>
            <a:chOff x="7953250" y="1084584"/>
            <a:chExt cx="580547" cy="528926"/>
          </a:xfrm>
        </p:grpSpPr>
        <p:sp>
          <p:nvSpPr>
            <p:cNvPr id="1562" name="Google Shape;1562;p30"/>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30"/>
          <p:cNvGrpSpPr/>
          <p:nvPr/>
        </p:nvGrpSpPr>
        <p:grpSpPr>
          <a:xfrm>
            <a:off x="1003181" y="2092733"/>
            <a:ext cx="6870802" cy="1104570"/>
            <a:chOff x="1499457" y="2909796"/>
            <a:chExt cx="6017454" cy="1028667"/>
          </a:xfrm>
        </p:grpSpPr>
        <p:sp>
          <p:nvSpPr>
            <p:cNvPr id="1567" name="Google Shape;1567;p30"/>
            <p:cNvSpPr/>
            <p:nvPr/>
          </p:nvSpPr>
          <p:spPr>
            <a:xfrm>
              <a:off x="3204654" y="2909796"/>
              <a:ext cx="2553081" cy="453446"/>
            </a:xfrm>
            <a:prstGeom prst="rect">
              <a:avLst/>
            </a:prstGeom>
          </p:spPr>
          <p:txBody>
            <a:bodyPr>
              <a:prstTxWarp prst="textPlain">
                <a:avLst/>
              </a:prstTxWarp>
            </a:bodyPr>
            <a:lstStyle/>
            <a:p>
              <a:pPr lvl="0" algn="ctr"/>
              <a:r>
                <a:rPr lang="en-US" sz="1100" b="1" i="0" dirty="0">
                  <a:ln w="28575" cap="flat" cmpd="sng">
                    <a:solidFill>
                      <a:schemeClr val="dk1"/>
                    </a:solidFill>
                    <a:prstDash val="solid"/>
                    <a:round/>
                    <a:headEnd type="none" w="sm" len="sm"/>
                    <a:tailEnd type="none" w="sm" len="sm"/>
                  </a:ln>
                  <a:solidFill>
                    <a:schemeClr val="bg2">
                      <a:lumMod val="75000"/>
                    </a:schemeClr>
                  </a:solidFill>
                  <a:latin typeface="Bowlby One SC"/>
                </a:rPr>
                <a:t>PYTHON</a:t>
              </a:r>
              <a:endParaRPr sz="1100" b="1" i="0" dirty="0">
                <a:ln w="28575" cap="flat" cmpd="sng">
                  <a:solidFill>
                    <a:schemeClr val="dk1"/>
                  </a:solidFill>
                  <a:prstDash val="solid"/>
                  <a:round/>
                  <a:headEnd type="none" w="sm" len="sm"/>
                  <a:tailEnd type="none" w="sm" len="sm"/>
                </a:ln>
                <a:solidFill>
                  <a:schemeClr val="bg2">
                    <a:lumMod val="75000"/>
                  </a:schemeClr>
                </a:solidFill>
                <a:latin typeface="Bowlby One SC"/>
              </a:endParaRPr>
            </a:p>
          </p:txBody>
        </p:sp>
        <p:sp>
          <p:nvSpPr>
            <p:cNvPr id="1568" name="Google Shape;1568;p30"/>
            <p:cNvSpPr/>
            <p:nvPr/>
          </p:nvSpPr>
          <p:spPr>
            <a:xfrm>
              <a:off x="1499457" y="3441116"/>
              <a:ext cx="6017454" cy="497347"/>
            </a:xfrm>
            <a:prstGeom prst="rect">
              <a:avLst/>
            </a:prstGeom>
          </p:spPr>
          <p:txBody>
            <a:bodyPr>
              <a:prstTxWarp prst="textPlain">
                <a:avLst/>
              </a:prstTxWarp>
            </a:bodyPr>
            <a:lstStyle/>
            <a:p>
              <a:pPr lvl="0" algn="ctr"/>
              <a:r>
                <a:rPr lang="en-US" b="1" i="0" dirty="0">
                  <a:ln w="28575" cap="flat" cmpd="sng">
                    <a:solidFill>
                      <a:schemeClr val="dk1"/>
                    </a:solidFill>
                    <a:prstDash val="solid"/>
                    <a:round/>
                    <a:headEnd type="none" w="sm" len="sm"/>
                    <a:tailEnd type="none" w="sm" len="sm"/>
                  </a:ln>
                  <a:solidFill>
                    <a:schemeClr val="accent2"/>
                  </a:solidFill>
                  <a:latin typeface="Bowlby One SC"/>
                </a:rPr>
                <a:t>BEGINNER COURSE</a:t>
              </a:r>
              <a:endParaRPr b="1" i="0" dirty="0">
                <a:ln w="28575" cap="flat" cmpd="sng">
                  <a:solidFill>
                    <a:schemeClr val="dk1"/>
                  </a:solidFill>
                  <a:prstDash val="solid"/>
                  <a:round/>
                  <a:headEnd type="none" w="sm" len="sm"/>
                  <a:tailEnd type="none" w="sm" len="sm"/>
                </a:ln>
                <a:solidFill>
                  <a:schemeClr val="accent2"/>
                </a:solidFill>
                <a:latin typeface="Bowlby One SC"/>
              </a:endParaRPr>
            </a:p>
          </p:txBody>
        </p:sp>
      </p:grpSp>
      <p:grpSp>
        <p:nvGrpSpPr>
          <p:cNvPr id="1569" name="Google Shape;1569;p30"/>
          <p:cNvGrpSpPr/>
          <p:nvPr/>
        </p:nvGrpSpPr>
        <p:grpSpPr>
          <a:xfrm rot="-151246">
            <a:off x="345333" y="3004230"/>
            <a:ext cx="1152792" cy="1848542"/>
            <a:chOff x="10740175" y="552419"/>
            <a:chExt cx="1095062" cy="1755969"/>
          </a:xfrm>
        </p:grpSpPr>
        <p:sp>
          <p:nvSpPr>
            <p:cNvPr id="1570" name="Google Shape;1570;p30"/>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0"/>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0"/>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57EF1EAE-4D53-3680-12C5-0D39450AC47D}"/>
              </a:ext>
            </a:extLst>
          </p:cNvPr>
          <p:cNvGrpSpPr/>
          <p:nvPr/>
        </p:nvGrpSpPr>
        <p:grpSpPr>
          <a:xfrm>
            <a:off x="3354009" y="743842"/>
            <a:ext cx="2290966" cy="847200"/>
            <a:chOff x="2281034" y="724796"/>
            <a:chExt cx="2290966" cy="847200"/>
          </a:xfrm>
        </p:grpSpPr>
        <p:sp>
          <p:nvSpPr>
            <p:cNvPr id="1505" name="Google Shape;1505;p3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99;p14" descr="A close up of a sign&#10;&#10;Description automatically generated">
              <a:extLst>
                <a:ext uri="{FF2B5EF4-FFF2-40B4-BE49-F238E27FC236}">
                  <a16:creationId xmlns:a16="http://schemas.microsoft.com/office/drawing/2014/main" id="{0F0C9409-0DCF-A035-9117-75FAA89A95C3}"/>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3" name="Google Shape;101;p14" descr="A close up of a sign&#10;&#10;Description automatically generated">
              <a:extLst>
                <a:ext uri="{FF2B5EF4-FFF2-40B4-BE49-F238E27FC236}">
                  <a16:creationId xmlns:a16="http://schemas.microsoft.com/office/drawing/2014/main" id="{7692FE9B-4B9A-77AA-BF7B-71DCBB604319}"/>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1026" name="Picture 2">
            <a:extLst>
              <a:ext uri="{FF2B5EF4-FFF2-40B4-BE49-F238E27FC236}">
                <a16:creationId xmlns:a16="http://schemas.microsoft.com/office/drawing/2014/main" id="{9DBE4101-BA89-0105-7C7B-4BE1292E3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867716">
            <a:off x="677454" y="478834"/>
            <a:ext cx="1178991" cy="117899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06;p30">
            <a:extLst>
              <a:ext uri="{FF2B5EF4-FFF2-40B4-BE49-F238E27FC236}">
                <a16:creationId xmlns:a16="http://schemas.microsoft.com/office/drawing/2014/main" id="{7C59965F-2ACB-B0A7-1E89-D7F78D95BAAD}"/>
              </a:ext>
            </a:extLst>
          </p:cNvPr>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spc="-150" dirty="0">
                <a:solidFill>
                  <a:schemeClr val="dk1"/>
                </a:solidFill>
                <a:latin typeface="Poppins"/>
                <a:cs typeface="Poppins"/>
                <a:sym typeface="Poppins"/>
              </a:rPr>
              <a:t>Lesson</a:t>
            </a:r>
            <a:r>
              <a:rPr lang="en-US" sz="2400" spc="-150" dirty="0">
                <a:solidFill>
                  <a:schemeClr val="dk1"/>
                </a:solidFill>
                <a:latin typeface="Poppins"/>
                <a:cs typeface="Poppins"/>
              </a:rPr>
              <a:t>  5</a:t>
            </a:r>
          </a:p>
        </p:txBody>
      </p:sp>
      <p:grpSp>
        <p:nvGrpSpPr>
          <p:cNvPr id="23" name="Group 22">
            <a:extLst>
              <a:ext uri="{FF2B5EF4-FFF2-40B4-BE49-F238E27FC236}">
                <a16:creationId xmlns:a16="http://schemas.microsoft.com/office/drawing/2014/main" id="{BA457051-F2EB-74FC-6032-A3E185B17548}"/>
              </a:ext>
            </a:extLst>
          </p:cNvPr>
          <p:cNvGrpSpPr/>
          <p:nvPr/>
        </p:nvGrpSpPr>
        <p:grpSpPr>
          <a:xfrm>
            <a:off x="1459795" y="4081655"/>
            <a:ext cx="2660726" cy="847200"/>
            <a:chOff x="565426" y="4105852"/>
            <a:chExt cx="2660726" cy="847200"/>
          </a:xfrm>
        </p:grpSpPr>
        <p:grpSp>
          <p:nvGrpSpPr>
            <p:cNvPr id="21" name="Group 20">
              <a:extLst>
                <a:ext uri="{FF2B5EF4-FFF2-40B4-BE49-F238E27FC236}">
                  <a16:creationId xmlns:a16="http://schemas.microsoft.com/office/drawing/2014/main" id="{9F5DB98C-F183-3CC7-F2FB-822B1022039A}"/>
                </a:ext>
              </a:extLst>
            </p:cNvPr>
            <p:cNvGrpSpPr/>
            <p:nvPr/>
          </p:nvGrpSpPr>
          <p:grpSpPr>
            <a:xfrm>
              <a:off x="565426" y="4105852"/>
              <a:ext cx="2660726" cy="847200"/>
              <a:chOff x="552289" y="4024636"/>
              <a:chExt cx="2660726" cy="847200"/>
            </a:xfrm>
          </p:grpSpPr>
          <p:grpSp>
            <p:nvGrpSpPr>
              <p:cNvPr id="20" name="Group 19">
                <a:extLst>
                  <a:ext uri="{FF2B5EF4-FFF2-40B4-BE49-F238E27FC236}">
                    <a16:creationId xmlns:a16="http://schemas.microsoft.com/office/drawing/2014/main" id="{ADE35310-4307-483A-1598-B8FB0EE66076}"/>
                  </a:ext>
                </a:extLst>
              </p:cNvPr>
              <p:cNvGrpSpPr/>
              <p:nvPr/>
            </p:nvGrpSpPr>
            <p:grpSpPr>
              <a:xfrm>
                <a:off x="552289" y="4024636"/>
                <a:ext cx="2660726" cy="847200"/>
                <a:chOff x="887414" y="3661539"/>
                <a:chExt cx="2660726" cy="847200"/>
              </a:xfrm>
            </p:grpSpPr>
            <p:grpSp>
              <p:nvGrpSpPr>
                <p:cNvPr id="19" name="Group 18">
                  <a:extLst>
                    <a:ext uri="{FF2B5EF4-FFF2-40B4-BE49-F238E27FC236}">
                      <a16:creationId xmlns:a16="http://schemas.microsoft.com/office/drawing/2014/main" id="{CA8A9FDF-CF1A-7B03-BF12-845C8BCCE6AC}"/>
                    </a:ext>
                  </a:extLst>
                </p:cNvPr>
                <p:cNvGrpSpPr/>
                <p:nvPr/>
              </p:nvGrpSpPr>
              <p:grpSpPr>
                <a:xfrm>
                  <a:off x="887414" y="3661539"/>
                  <a:ext cx="2660726" cy="847200"/>
                  <a:chOff x="546223" y="4024636"/>
                  <a:chExt cx="2660726" cy="847200"/>
                </a:xfrm>
              </p:grpSpPr>
              <p:sp>
                <p:nvSpPr>
                  <p:cNvPr id="1506" name="Google Shape;1506;p30"/>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a:extLst>
                      <a:ext uri="{FF2B5EF4-FFF2-40B4-BE49-F238E27FC236}">
                        <a16:creationId xmlns:a16="http://schemas.microsoft.com/office/drawing/2014/main" id="{81183A18-2D78-310E-C6E3-86FC6AA24183}"/>
                      </a:ext>
                    </a:extLst>
                  </p:cNvPr>
                  <p:cNvSpPr txBox="1"/>
                  <p:nvPr/>
                </p:nvSpPr>
                <p:spPr>
                  <a:xfrm>
                    <a:off x="1509180" y="4524328"/>
                    <a:ext cx="1697769" cy="307777"/>
                  </a:xfrm>
                  <a:prstGeom prst="rect">
                    <a:avLst/>
                  </a:prstGeom>
                  <a:noFill/>
                </p:spPr>
                <p:txBody>
                  <a:bodyPr wrap="square" rtlCol="0">
                    <a:spAutoFit/>
                  </a:bodyPr>
                  <a:lstStyle/>
                  <a:p>
                    <a:r>
                      <a:rPr lang="en-US" dirty="0">
                        <a:solidFill>
                          <a:schemeClr val="bg1">
                            <a:lumMod val="10000"/>
                          </a:schemeClr>
                        </a:solidFill>
                      </a:rPr>
                      <a:t>/mushroomhater07</a:t>
                    </a:r>
                  </a:p>
                </p:txBody>
              </p:sp>
              <p:pic>
                <p:nvPicPr>
                  <p:cNvPr id="14" name="Graphic 13">
                    <a:extLst>
                      <a:ext uri="{FF2B5EF4-FFF2-40B4-BE49-F238E27FC236}">
                        <a16:creationId xmlns:a16="http://schemas.microsoft.com/office/drawing/2014/main" id="{4196A79F-2B49-44D4-E3C5-625778271278}"/>
                      </a:ext>
                    </a:extLst>
                  </p:cNvPr>
                  <p:cNvPicPr/>
                  <p:nvPr/>
                </p:nvPicPr>
                <p:blipFill>
                  <a:blip r:embed="rId6">
                    <a:extLst>
                      <a:ext uri="{96DAC541-7B7A-43D3-8B79-37D633B846F1}">
                        <asvg:svgBlip xmlns:asvg="http://schemas.microsoft.com/office/drawing/2016/SVG/main" r:embed="rId7"/>
                      </a:ext>
                    </a:extLst>
                  </a:blip>
                  <a:stretch>
                    <a:fillRect/>
                  </a:stretch>
                </p:blipFill>
                <p:spPr>
                  <a:xfrm>
                    <a:off x="1350832" y="4325314"/>
                    <a:ext cx="223031" cy="223031"/>
                  </a:xfrm>
                  <a:prstGeom prst="rect">
                    <a:avLst/>
                  </a:prstGeom>
                </p:spPr>
              </p:pic>
              <p:sp>
                <p:nvSpPr>
                  <p:cNvPr id="15" name="TextBox 14">
                    <a:extLst>
                      <a:ext uri="{FF2B5EF4-FFF2-40B4-BE49-F238E27FC236}">
                        <a16:creationId xmlns:a16="http://schemas.microsoft.com/office/drawing/2014/main" id="{360CC355-8E3B-0EF3-A86F-D442C3296EBB}"/>
                      </a:ext>
                    </a:extLst>
                  </p:cNvPr>
                  <p:cNvSpPr txBox="1"/>
                  <p:nvPr/>
                </p:nvSpPr>
                <p:spPr>
                  <a:xfrm>
                    <a:off x="1519589" y="4279166"/>
                    <a:ext cx="1034818" cy="307777"/>
                  </a:xfrm>
                  <a:prstGeom prst="rect">
                    <a:avLst/>
                  </a:prstGeom>
                  <a:noFill/>
                </p:spPr>
                <p:txBody>
                  <a:bodyPr wrap="square" rtlCol="0">
                    <a:spAutoFit/>
                  </a:bodyPr>
                  <a:lstStyle/>
                  <a:p>
                    <a:r>
                      <a:rPr lang="en-US" dirty="0">
                        <a:solidFill>
                          <a:schemeClr val="bg1">
                            <a:lumMod val="10000"/>
                          </a:schemeClr>
                        </a:solidFill>
                      </a:rPr>
                      <a:t>/in/</a:t>
                    </a:r>
                    <a:r>
                      <a:rPr lang="en-US" dirty="0" err="1">
                        <a:solidFill>
                          <a:schemeClr val="bg1">
                            <a:lumMod val="10000"/>
                          </a:schemeClr>
                        </a:solidFill>
                      </a:rPr>
                      <a:t>shalevl</a:t>
                    </a:r>
                    <a:endParaRPr lang="en-US" dirty="0">
                      <a:solidFill>
                        <a:schemeClr val="bg1">
                          <a:lumMod val="10000"/>
                        </a:schemeClr>
                      </a:solidFill>
                    </a:endParaRPr>
                  </a:p>
                </p:txBody>
              </p:sp>
            </p:grpSp>
            <p:pic>
              <p:nvPicPr>
                <p:cNvPr id="12" name="Graphic 11">
                  <a:extLst>
                    <a:ext uri="{FF2B5EF4-FFF2-40B4-BE49-F238E27FC236}">
                      <a16:creationId xmlns:a16="http://schemas.microsoft.com/office/drawing/2014/main" id="{1404B1A6-2503-FE3E-3212-5B48D340B9F5}"/>
                    </a:ext>
                  </a:extLst>
                </p:cNvPr>
                <p:cNvPicPr/>
                <p:nvPr/>
              </p:nvPicPr>
              <p:blipFill>
                <a:blip r:embed="rId8">
                  <a:extLst>
                    <a:ext uri="{96DAC541-7B7A-43D3-8B79-37D633B846F1}">
                      <asvg:svgBlip xmlns:asvg="http://schemas.microsoft.com/office/drawing/2016/SVG/main" r:embed="rId9"/>
                    </a:ext>
                  </a:extLst>
                </a:blip>
                <a:stretch>
                  <a:fillRect/>
                </a:stretch>
              </p:blipFill>
              <p:spPr>
                <a:xfrm>
                  <a:off x="1692023" y="4214966"/>
                  <a:ext cx="223031" cy="223031"/>
                </a:xfrm>
                <a:prstGeom prst="rect">
                  <a:avLst/>
                </a:prstGeom>
              </p:spPr>
            </p:pic>
          </p:grpSp>
          <p:sp>
            <p:nvSpPr>
              <p:cNvPr id="6" name="Rectangle: Rounded Corners 5">
                <a:extLst>
                  <a:ext uri="{FF2B5EF4-FFF2-40B4-BE49-F238E27FC236}">
                    <a16:creationId xmlns:a16="http://schemas.microsoft.com/office/drawing/2014/main" id="{06C27B9C-1339-59C7-2ABF-FC80E05CD89E}"/>
                  </a:ext>
                </a:extLst>
              </p:cNvPr>
              <p:cNvSpPr/>
              <p:nvPr/>
            </p:nvSpPr>
            <p:spPr>
              <a:xfrm rot="10800000">
                <a:off x="611505" y="4117359"/>
                <a:ext cx="692689" cy="661753"/>
              </a:xfrm>
              <a:prstGeom prst="roundRect">
                <a:avLst/>
              </a:prstGeom>
              <a:blipFill dpi="0" rotWithShape="1">
                <a:blip r:embed="rId10"/>
                <a:srcRect/>
                <a:stretch>
                  <a:fillRect l="-469000" t="-326000" r="-59000" b="-121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A19DC120-20DB-C64E-876D-BD0EDF34D90D}"/>
                </a:ext>
              </a:extLst>
            </p:cNvPr>
            <p:cNvSpPr txBox="1"/>
            <p:nvPr/>
          </p:nvSpPr>
          <p:spPr>
            <a:xfrm>
              <a:off x="1298628" y="4123342"/>
              <a:ext cx="1784582" cy="338554"/>
            </a:xfrm>
            <a:prstGeom prst="rect">
              <a:avLst/>
            </a:prstGeom>
            <a:noFill/>
          </p:spPr>
          <p:txBody>
            <a:bodyPr wrap="square" rtlCol="0">
              <a:spAutoFit/>
            </a:bodyPr>
            <a:lstStyle/>
            <a:p>
              <a:r>
                <a:rPr lang="es" sz="1600" spc="100" dirty="0">
                  <a:latin typeface="Bowlby One SC" panose="020B0604020202020204" charset="0"/>
                </a:rPr>
                <a:t>SHALEV LAU</a:t>
              </a:r>
              <a:endParaRPr lang="en-US" sz="1600" dirty="0">
                <a:latin typeface="Bowlby One SC" panose="020B0604020202020204" charset="0"/>
              </a:endParaRPr>
            </a:p>
          </p:txBody>
        </p:sp>
      </p:grpSp>
      <p:grpSp>
        <p:nvGrpSpPr>
          <p:cNvPr id="32" name="Group 31">
            <a:extLst>
              <a:ext uri="{FF2B5EF4-FFF2-40B4-BE49-F238E27FC236}">
                <a16:creationId xmlns:a16="http://schemas.microsoft.com/office/drawing/2014/main" id="{0960A6DD-C03E-DD59-1F55-5DD441FE3E45}"/>
              </a:ext>
            </a:extLst>
          </p:cNvPr>
          <p:cNvGrpSpPr/>
          <p:nvPr/>
        </p:nvGrpSpPr>
        <p:grpSpPr>
          <a:xfrm>
            <a:off x="1057023" y="1722407"/>
            <a:ext cx="2571614" cy="976226"/>
            <a:chOff x="1057023" y="1722407"/>
            <a:chExt cx="2571614" cy="976226"/>
          </a:xfrm>
        </p:grpSpPr>
        <p:sp>
          <p:nvSpPr>
            <p:cNvPr id="31" name="Google Shape;1643;p34">
              <a:extLst>
                <a:ext uri="{FF2B5EF4-FFF2-40B4-BE49-F238E27FC236}">
                  <a16:creationId xmlns:a16="http://schemas.microsoft.com/office/drawing/2014/main" id="{DBF80CC8-AA94-701B-3C57-0D3CAF23A98A}"/>
                </a:ext>
              </a:extLst>
            </p:cNvPr>
            <p:cNvSpPr txBox="1">
              <a:spLocks/>
            </p:cNvSpPr>
            <p:nvPr/>
          </p:nvSpPr>
          <p:spPr>
            <a:xfrm rot="20848550">
              <a:off x="1057023" y="1722407"/>
              <a:ext cx="2571614" cy="9762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owlby One SC"/>
                <a:buNone/>
                <a:defRPr sz="5500" b="1" i="0" u="none" strike="noStrike" cap="none">
                  <a:solidFill>
                    <a:schemeClr val="dk1"/>
                  </a:solidFill>
                  <a:latin typeface="Bowlby One SC"/>
                  <a:ea typeface="Bowlby One SC"/>
                  <a:cs typeface="Bowlby One SC"/>
                  <a:sym typeface="Bowlby One SC"/>
                </a:defRPr>
              </a:lvl1pPr>
              <a:lvl2pPr marR="0" lvl="1"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2pPr>
              <a:lvl3pPr marR="0" lvl="2"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3pPr>
              <a:lvl4pPr marR="0" lvl="3"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4pPr>
              <a:lvl5pPr marR="0" lvl="4"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5pPr>
              <a:lvl6pPr marR="0" lvl="5"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6pPr>
              <a:lvl7pPr marR="0" lvl="6"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7pPr>
              <a:lvl8pPr marR="0" lvl="7"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8pPr>
              <a:lvl9pPr marR="0" lvl="8" algn="ctr" rtl="0">
                <a:lnSpc>
                  <a:spcPct val="100000"/>
                </a:lnSpc>
                <a:spcBef>
                  <a:spcPts val="0"/>
                </a:spcBef>
                <a:spcAft>
                  <a:spcPts val="0"/>
                </a:spcAft>
                <a:buClr>
                  <a:schemeClr val="dk1"/>
                </a:buClr>
                <a:buSzPts val="3600"/>
                <a:buFont typeface="Bowlby One SC"/>
                <a:buNone/>
                <a:defRPr sz="3600" b="1" i="0" u="none" strike="noStrike" cap="none">
                  <a:solidFill>
                    <a:schemeClr val="dk1"/>
                  </a:solidFill>
                  <a:latin typeface="Bowlby One SC"/>
                  <a:ea typeface="Bowlby One SC"/>
                  <a:cs typeface="Bowlby One SC"/>
                  <a:sym typeface="Bowlby One SC"/>
                </a:defRPr>
              </a:lvl9pPr>
            </a:lstStyle>
            <a:p>
              <a:r>
                <a:rPr lang="en-US" sz="4000" dirty="0"/>
                <a:t>2024</a:t>
              </a:r>
            </a:p>
          </p:txBody>
        </p:sp>
        <p:sp>
          <p:nvSpPr>
            <p:cNvPr id="27" name="Google Shape;1567;p30">
              <a:extLst>
                <a:ext uri="{FF2B5EF4-FFF2-40B4-BE49-F238E27FC236}">
                  <a16:creationId xmlns:a16="http://schemas.microsoft.com/office/drawing/2014/main" id="{B9172ADB-97DD-10A2-2DEB-CA066731ADE8}"/>
                </a:ext>
              </a:extLst>
            </p:cNvPr>
            <p:cNvSpPr/>
            <p:nvPr/>
          </p:nvSpPr>
          <p:spPr>
            <a:xfrm rot="20888314">
              <a:off x="1617316" y="1759319"/>
              <a:ext cx="1458368" cy="415417"/>
            </a:xfrm>
            <a:prstGeom prst="rect">
              <a:avLst/>
            </a:prstGeom>
          </p:spPr>
          <p:txBody>
            <a:bodyPr>
              <a:prstTxWarp prst="textPlain">
                <a:avLst/>
              </a:prstTxWarp>
            </a:bodyPr>
            <a:lstStyle/>
            <a:p>
              <a:pPr lvl="0" algn="ctr"/>
              <a:r>
                <a:rPr lang="en-US" sz="1100" b="1" i="0" dirty="0">
                  <a:ln w="28575" cap="flat" cmpd="sng">
                    <a:solidFill>
                      <a:schemeClr val="dk1"/>
                    </a:solidFill>
                    <a:prstDash val="solid"/>
                    <a:round/>
                    <a:headEnd type="none" w="sm" len="sm"/>
                    <a:tailEnd type="none" w="sm" len="sm"/>
                  </a:ln>
                  <a:solidFill>
                    <a:schemeClr val="accent4">
                      <a:lumMod val="75000"/>
                    </a:schemeClr>
                  </a:solidFill>
                  <a:latin typeface="Bowlby One SC"/>
                </a:rPr>
                <a:t>2024</a:t>
              </a:r>
              <a:endParaRPr sz="1100" b="1" i="0" dirty="0">
                <a:ln w="28575" cap="flat" cmpd="sng">
                  <a:solidFill>
                    <a:schemeClr val="dk1"/>
                  </a:solidFill>
                  <a:prstDash val="solid"/>
                  <a:round/>
                  <a:headEnd type="none" w="sm" len="sm"/>
                  <a:tailEnd type="none" w="sm" len="sm"/>
                </a:ln>
                <a:solidFill>
                  <a:schemeClr val="accent4">
                    <a:lumMod val="75000"/>
                  </a:schemeClr>
                </a:solidFill>
                <a:latin typeface="Bowlby One SC"/>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AD44-DB3C-8CF9-6071-AC761ECE9CAD}"/>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A31E7472-16CF-5605-D543-4A9014AAED5B}"/>
              </a:ext>
            </a:extLst>
          </p:cNvPr>
          <p:cNvPicPr>
            <a:picLocks noChangeAspect="1"/>
          </p:cNvPicPr>
          <p:nvPr/>
        </p:nvPicPr>
        <p:blipFill rotWithShape="1">
          <a:blip r:embed="rId2"/>
          <a:srcRect l="7127" t="9965" r="6693" b="9963"/>
          <a:stretch/>
        </p:blipFill>
        <p:spPr>
          <a:xfrm>
            <a:off x="352914" y="314377"/>
            <a:ext cx="8278477" cy="4326675"/>
          </a:xfrm>
          <a:prstGeom prst="rect">
            <a:avLst/>
          </a:prstGeom>
        </p:spPr>
      </p:pic>
      <p:grpSp>
        <p:nvGrpSpPr>
          <p:cNvPr id="2" name="Group 1">
            <a:extLst>
              <a:ext uri="{FF2B5EF4-FFF2-40B4-BE49-F238E27FC236}">
                <a16:creationId xmlns:a16="http://schemas.microsoft.com/office/drawing/2014/main" id="{A98E435F-3D6B-4DC5-20C6-CED9CF44C3E5}"/>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9487415E-380F-C445-B93F-34876D47D15B}"/>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7FB1D83E-8102-2760-1161-A3770CC4E888}"/>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F042CCFE-BE10-18C0-14AA-93732B79FEDC}"/>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10" name="Google Shape;180;g1b517c2e038_1_65">
            <a:extLst>
              <a:ext uri="{FF2B5EF4-FFF2-40B4-BE49-F238E27FC236}">
                <a16:creationId xmlns:a16="http://schemas.microsoft.com/office/drawing/2014/main" id="{05BA536B-CBBB-57C6-09B6-78CEAA9DFFA4}"/>
              </a:ext>
            </a:extLst>
          </p:cNvPr>
          <p:cNvSpPr txBox="1">
            <a:spLocks/>
          </p:cNvSpPr>
          <p:nvPr/>
        </p:nvSpPr>
        <p:spPr>
          <a:xfrm>
            <a:off x="527470" y="1067628"/>
            <a:ext cx="7799666" cy="400110"/>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i="1" dirty="0">
              <a:solidFill>
                <a:srgbClr val="114A3D"/>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E23B7AFE-55E9-CE21-7E4C-A8AD68AD2B1E}"/>
              </a:ext>
            </a:extLst>
          </p:cNvPr>
          <p:cNvSpPr txBox="1"/>
          <p:nvPr/>
        </p:nvSpPr>
        <p:spPr>
          <a:xfrm>
            <a:off x="2541811" y="1186663"/>
            <a:ext cx="1885492" cy="1169551"/>
          </a:xfrm>
          <a:prstGeom prst="rect">
            <a:avLst/>
          </a:prstGeom>
          <a:solidFill>
            <a:schemeClr val="tx1"/>
          </a:solidFill>
        </p:spPr>
        <p:txBody>
          <a:bodyPr wrap="square" rtlCol="0">
            <a:spAutoFit/>
          </a:bodyPr>
          <a:lstStyle/>
          <a:p>
            <a:r>
              <a:rPr lang="pt-BR" b="0" dirty="0">
                <a:solidFill>
                  <a:srgbClr val="00FFFF"/>
                </a:solidFill>
                <a:effectLst/>
                <a:latin typeface="Consolas" panose="020B0609020204030204" pitchFamily="49" charset="0"/>
              </a:rPr>
              <a:t>def</a:t>
            </a:r>
            <a:r>
              <a:rPr lang="pt-BR" b="0" dirty="0">
                <a:solidFill>
                  <a:srgbClr val="F7F7F7"/>
                </a:solidFill>
                <a:effectLst/>
                <a:latin typeface="Consolas" panose="020B0609020204030204" pitchFamily="49" charset="0"/>
              </a:rPr>
              <a:t> </a:t>
            </a:r>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5</a:t>
            </a:r>
          </a:p>
          <a:p>
            <a:endParaRPr lang="pt-BR" b="0" dirty="0">
              <a:solidFill>
                <a:srgbClr val="FFFFFF"/>
              </a:solidFill>
              <a:effectLst/>
              <a:latin typeface="Consolas" panose="020B0609020204030204" pitchFamily="49" charset="0"/>
            </a:endParaRPr>
          </a:p>
          <a:p>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FFF00"/>
                </a:solidFill>
                <a:effectLst/>
                <a:latin typeface="Consolas" panose="020B0609020204030204" pitchFamily="49" charset="0"/>
              </a:rPr>
              <a:t>print</a:t>
            </a:r>
            <a:r>
              <a:rPr lang="pt-BR" b="0" dirty="0">
                <a:solidFill>
                  <a:srgbClr val="F7F7F7"/>
                </a:solidFill>
                <a:effectLst/>
                <a:latin typeface="Consolas" panose="020B0609020204030204" pitchFamily="49" charset="0"/>
              </a:rPr>
              <a:t>(num)</a:t>
            </a:r>
          </a:p>
        </p:txBody>
      </p:sp>
      <p:sp>
        <p:nvSpPr>
          <p:cNvPr id="8" name="TextBox 7">
            <a:extLst>
              <a:ext uri="{FF2B5EF4-FFF2-40B4-BE49-F238E27FC236}">
                <a16:creationId xmlns:a16="http://schemas.microsoft.com/office/drawing/2014/main" id="{8EB181D2-CF5F-3EFC-C956-54EF3DAEAF0D}"/>
              </a:ext>
            </a:extLst>
          </p:cNvPr>
          <p:cNvSpPr txBox="1"/>
          <p:nvPr/>
        </p:nvSpPr>
        <p:spPr>
          <a:xfrm>
            <a:off x="1571218" y="3075763"/>
            <a:ext cx="1885492" cy="1384995"/>
          </a:xfrm>
          <a:prstGeom prst="rect">
            <a:avLst/>
          </a:prstGeom>
          <a:solidFill>
            <a:schemeClr val="tx1"/>
          </a:solidFill>
        </p:spPr>
        <p:txBody>
          <a:bodyPr wrap="square" rtlCol="0">
            <a:spAutoFit/>
          </a:bodyPr>
          <a:lstStyle/>
          <a:p>
            <a:r>
              <a:rPr lang="pt-BR" b="0" dirty="0">
                <a:solidFill>
                  <a:srgbClr val="00FFFF"/>
                </a:solidFill>
                <a:effectLst/>
                <a:latin typeface="Consolas" panose="020B0609020204030204" pitchFamily="49" charset="0"/>
              </a:rPr>
              <a:t>def</a:t>
            </a:r>
            <a:r>
              <a:rPr lang="pt-BR" b="0" dirty="0">
                <a:solidFill>
                  <a:srgbClr val="F7F7F7"/>
                </a:solidFill>
                <a:effectLst/>
                <a:latin typeface="Consolas" panose="020B0609020204030204" pitchFamily="49" charset="0"/>
              </a:rPr>
              <a:t> </a:t>
            </a:r>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7F7F7"/>
                </a:solidFill>
                <a:effectLst/>
                <a:latin typeface="Consolas" panose="020B0609020204030204" pitchFamily="49" charset="0"/>
              </a:rPr>
              <a:t>    </a:t>
            </a:r>
            <a:r>
              <a:rPr lang="pt-BR" b="0" dirty="0">
                <a:solidFill>
                  <a:srgbClr val="00FFFF"/>
                </a:solidFill>
                <a:effectLst/>
                <a:latin typeface="Consolas" panose="020B0609020204030204" pitchFamily="49" charset="0"/>
              </a:rPr>
              <a:t>global</a:t>
            </a:r>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endParaRPr lang="pt-BR" b="0" dirty="0">
              <a:solidFill>
                <a:srgbClr val="F7F7F7"/>
              </a:solidFill>
              <a:effectLst/>
              <a:latin typeface="Consolas" panose="020B0609020204030204" pitchFamily="49" charset="0"/>
            </a:endParaRPr>
          </a:p>
          <a:p>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5</a:t>
            </a:r>
          </a:p>
          <a:p>
            <a:endParaRPr lang="pt-BR" b="0" dirty="0">
              <a:solidFill>
                <a:srgbClr val="FFFFFF"/>
              </a:solidFill>
              <a:effectLst/>
              <a:latin typeface="Consolas" panose="020B0609020204030204" pitchFamily="49" charset="0"/>
            </a:endParaRPr>
          </a:p>
          <a:p>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FFF00"/>
                </a:solidFill>
                <a:effectLst/>
                <a:latin typeface="Consolas" panose="020B0609020204030204" pitchFamily="49" charset="0"/>
              </a:rPr>
              <a:t>print</a:t>
            </a:r>
            <a:r>
              <a:rPr lang="pt-BR" b="0" dirty="0">
                <a:solidFill>
                  <a:srgbClr val="F7F7F7"/>
                </a:solidFill>
                <a:effectLst/>
                <a:latin typeface="Consolas" panose="020B0609020204030204" pitchFamily="49" charset="0"/>
              </a:rPr>
              <a:t>(</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a:t>
            </a:r>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CEAFC51C-01E2-1060-481C-413FC022348D}"/>
                  </a:ext>
                </a:extLst>
              </p14:cNvPr>
              <p14:cNvContentPartPr/>
              <p14:nvPr/>
            </p14:nvContentPartPr>
            <p14:xfrm>
              <a:off x="1986131" y="3311634"/>
              <a:ext cx="1141920" cy="250920"/>
            </p14:xfrm>
          </p:contentPart>
        </mc:Choice>
        <mc:Fallback>
          <p:pic>
            <p:nvPicPr>
              <p:cNvPr id="13" name="Ink 12">
                <a:extLst>
                  <a:ext uri="{FF2B5EF4-FFF2-40B4-BE49-F238E27FC236}">
                    <a16:creationId xmlns:a16="http://schemas.microsoft.com/office/drawing/2014/main" id="{CEAFC51C-01E2-1060-481C-413FC022348D}"/>
                  </a:ext>
                </a:extLst>
              </p:cNvPr>
              <p:cNvPicPr/>
              <p:nvPr/>
            </p:nvPicPr>
            <p:blipFill>
              <a:blip r:embed="rId6"/>
              <a:stretch>
                <a:fillRect/>
              </a:stretch>
            </p:blipFill>
            <p:spPr>
              <a:xfrm>
                <a:off x="1980011" y="3305514"/>
                <a:ext cx="1154160" cy="263160"/>
              </a:xfrm>
              <a:prstGeom prst="rect">
                <a:avLst/>
              </a:prstGeom>
            </p:spPr>
          </p:pic>
        </mc:Fallback>
      </mc:AlternateContent>
      <p:grpSp>
        <p:nvGrpSpPr>
          <p:cNvPr id="19" name="Group 18">
            <a:extLst>
              <a:ext uri="{FF2B5EF4-FFF2-40B4-BE49-F238E27FC236}">
                <a16:creationId xmlns:a16="http://schemas.microsoft.com/office/drawing/2014/main" id="{DE4AEA90-9B18-B808-746E-FBADD600E2E9}"/>
              </a:ext>
            </a:extLst>
          </p:cNvPr>
          <p:cNvGrpSpPr/>
          <p:nvPr/>
        </p:nvGrpSpPr>
        <p:grpSpPr>
          <a:xfrm>
            <a:off x="3637158" y="2887914"/>
            <a:ext cx="1947300" cy="1680566"/>
            <a:chOff x="4252610" y="2887914"/>
            <a:chExt cx="1947300" cy="1680566"/>
          </a:xfrm>
        </p:grpSpPr>
        <p:sp>
          <p:nvSpPr>
            <p:cNvPr id="9" name="TextBox 8">
              <a:extLst>
                <a:ext uri="{FF2B5EF4-FFF2-40B4-BE49-F238E27FC236}">
                  <a16:creationId xmlns:a16="http://schemas.microsoft.com/office/drawing/2014/main" id="{2BFBCC38-D3BA-B908-CE35-3AC0E46B19FA}"/>
                </a:ext>
              </a:extLst>
            </p:cNvPr>
            <p:cNvSpPr txBox="1"/>
            <p:nvPr/>
          </p:nvSpPr>
          <p:spPr>
            <a:xfrm>
              <a:off x="4314418" y="2968042"/>
              <a:ext cx="1885492" cy="1600438"/>
            </a:xfrm>
            <a:prstGeom prst="rect">
              <a:avLst/>
            </a:prstGeom>
            <a:solidFill>
              <a:schemeClr val="tx1"/>
            </a:solidFill>
          </p:spPr>
          <p:txBody>
            <a:bodyPr wrap="square" rtlCol="0">
              <a:spAutoFit/>
            </a:bodyPr>
            <a:lstStyle/>
            <a:p>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0;</a:t>
              </a:r>
              <a:endParaRPr lang="pt-BR" b="0" dirty="0">
                <a:solidFill>
                  <a:srgbClr val="F7F7F7"/>
                </a:solidFill>
                <a:effectLst/>
                <a:latin typeface="Consolas" panose="020B0609020204030204" pitchFamily="49" charset="0"/>
              </a:endParaRPr>
            </a:p>
            <a:p>
              <a:br>
                <a:rPr lang="pt-BR" b="0" dirty="0">
                  <a:solidFill>
                    <a:srgbClr val="F7F7F7"/>
                  </a:solidFill>
                  <a:effectLst/>
                  <a:latin typeface="Consolas" panose="020B0609020204030204" pitchFamily="49" charset="0"/>
                </a:rPr>
              </a:br>
              <a:r>
                <a:rPr lang="pt-BR" b="0" dirty="0">
                  <a:solidFill>
                    <a:srgbClr val="00FFFF"/>
                  </a:solidFill>
                  <a:effectLst/>
                  <a:latin typeface="Consolas" panose="020B0609020204030204" pitchFamily="49" charset="0"/>
                </a:rPr>
                <a:t>def</a:t>
              </a:r>
              <a:r>
                <a:rPr lang="pt-BR" b="0" dirty="0">
                  <a:solidFill>
                    <a:srgbClr val="F7F7F7"/>
                  </a:solidFill>
                  <a:effectLst/>
                  <a:latin typeface="Consolas" panose="020B0609020204030204" pitchFamily="49" charset="0"/>
                </a:rPr>
                <a:t> </a:t>
              </a:r>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5</a:t>
              </a:r>
            </a:p>
            <a:p>
              <a:endParaRPr lang="pt-BR" b="0" dirty="0">
                <a:solidFill>
                  <a:srgbClr val="FFFFFF"/>
                </a:solidFill>
                <a:effectLst/>
                <a:latin typeface="Consolas" panose="020B0609020204030204" pitchFamily="49" charset="0"/>
              </a:endParaRPr>
            </a:p>
            <a:p>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FFF00"/>
                  </a:solidFill>
                  <a:effectLst/>
                  <a:latin typeface="Consolas" panose="020B0609020204030204" pitchFamily="49" charset="0"/>
                </a:rPr>
                <a:t>print</a:t>
              </a:r>
              <a:r>
                <a:rPr lang="pt-BR" b="0" dirty="0">
                  <a:solidFill>
                    <a:srgbClr val="F7F7F7"/>
                  </a:solidFill>
                  <a:effectLst/>
                  <a:latin typeface="Consolas" panose="020B0609020204030204" pitchFamily="49" charset="0"/>
                </a:rPr>
                <a:t>(</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a:t>
              </a:r>
            </a:p>
          </p:txBody>
        </p:sp>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D065650F-8A69-2A4E-8CE8-51F244B8E388}"/>
                    </a:ext>
                  </a:extLst>
                </p14:cNvPr>
                <p14:cNvContentPartPr/>
                <p14:nvPr/>
              </p14:nvContentPartPr>
              <p14:xfrm>
                <a:off x="4252610" y="2887914"/>
                <a:ext cx="1091160" cy="423720"/>
              </p14:xfrm>
            </p:contentPart>
          </mc:Choice>
          <mc:Fallback>
            <p:pic>
              <p:nvPicPr>
                <p:cNvPr id="14" name="Ink 13">
                  <a:extLst>
                    <a:ext uri="{FF2B5EF4-FFF2-40B4-BE49-F238E27FC236}">
                      <a16:creationId xmlns:a16="http://schemas.microsoft.com/office/drawing/2014/main" id="{D065650F-8A69-2A4E-8CE8-51F244B8E388}"/>
                    </a:ext>
                  </a:extLst>
                </p:cNvPr>
                <p:cNvPicPr/>
                <p:nvPr/>
              </p:nvPicPr>
              <p:blipFill>
                <a:blip r:embed="rId8"/>
                <a:stretch>
                  <a:fillRect/>
                </a:stretch>
              </p:blipFill>
              <p:spPr>
                <a:xfrm>
                  <a:off x="4246490" y="2881794"/>
                  <a:ext cx="1103400" cy="435960"/>
                </a:xfrm>
                <a:prstGeom prst="rect">
                  <a:avLst/>
                </a:prstGeom>
              </p:spPr>
            </p:pic>
          </mc:Fallback>
        </mc:AlternateContent>
      </p:grpSp>
      <p:sp>
        <p:nvSpPr>
          <p:cNvPr id="17" name="TextBox 16">
            <a:extLst>
              <a:ext uri="{FF2B5EF4-FFF2-40B4-BE49-F238E27FC236}">
                <a16:creationId xmlns:a16="http://schemas.microsoft.com/office/drawing/2014/main" id="{3FED9AC5-5E6A-6ECB-CE34-85AB7340295A}"/>
              </a:ext>
            </a:extLst>
          </p:cNvPr>
          <p:cNvSpPr txBox="1"/>
          <p:nvPr/>
        </p:nvSpPr>
        <p:spPr>
          <a:xfrm>
            <a:off x="4641712" y="1484742"/>
            <a:ext cx="2935756" cy="738664"/>
          </a:xfrm>
          <a:prstGeom prst="rect">
            <a:avLst/>
          </a:prstGeom>
          <a:noFill/>
        </p:spPr>
        <p:txBody>
          <a:bodyPr wrap="square" rtlCol="0">
            <a:spAutoFit/>
          </a:bodyPr>
          <a:lstStyle/>
          <a:p>
            <a:r>
              <a:rPr lang="en-US" sz="1400" dirty="0">
                <a:solidFill>
                  <a:srgbClr val="114A3D"/>
                </a:solidFill>
                <a:latin typeface="Lato"/>
                <a:ea typeface="Lato"/>
                <a:cs typeface="Lato"/>
                <a:sym typeface="Lato"/>
              </a:rPr>
              <a:t>Local scope: variable is available only in one part of the program.</a:t>
            </a:r>
          </a:p>
          <a:p>
            <a:endParaRPr lang="en-US" dirty="0"/>
          </a:p>
        </p:txBody>
      </p:sp>
      <p:sp>
        <p:nvSpPr>
          <p:cNvPr id="18" name="TextBox 17">
            <a:extLst>
              <a:ext uri="{FF2B5EF4-FFF2-40B4-BE49-F238E27FC236}">
                <a16:creationId xmlns:a16="http://schemas.microsoft.com/office/drawing/2014/main" id="{A36959FA-5D6E-E822-B209-BB07444D6DC9}"/>
              </a:ext>
            </a:extLst>
          </p:cNvPr>
          <p:cNvSpPr txBox="1"/>
          <p:nvPr/>
        </p:nvSpPr>
        <p:spPr>
          <a:xfrm>
            <a:off x="5826714" y="2920094"/>
            <a:ext cx="2466646" cy="1061829"/>
          </a:xfrm>
          <a:prstGeom prst="rect">
            <a:avLst/>
          </a:prstGeom>
          <a:noFill/>
        </p:spPr>
        <p:txBody>
          <a:bodyPr wrap="square" rtlCol="0">
            <a:spAutoFit/>
          </a:bodyPr>
          <a:lstStyle/>
          <a:p>
            <a:pPr marL="0" lvl="0" indent="0" algn="l" rtl="0">
              <a:lnSpc>
                <a:spcPct val="90000"/>
              </a:lnSpc>
              <a:spcBef>
                <a:spcPts val="0"/>
              </a:spcBef>
              <a:spcAft>
                <a:spcPts val="0"/>
              </a:spcAft>
              <a:buSzPts val="1800"/>
              <a:buNone/>
            </a:pPr>
            <a:r>
              <a:rPr lang="en-US" dirty="0"/>
              <a:t>Global scope: variable is available within any scope, so can be used anywhere in the program</a:t>
            </a:r>
          </a:p>
          <a:p>
            <a:pPr marL="0" lvl="0" indent="0" algn="l" rtl="0">
              <a:lnSpc>
                <a:spcPct val="90000"/>
              </a:lnSpc>
              <a:spcBef>
                <a:spcPts val="0"/>
              </a:spcBef>
              <a:spcAft>
                <a:spcPts val="0"/>
              </a:spcAft>
              <a:buSzPts val="1800"/>
              <a:buNone/>
            </a:pPr>
            <a:endParaRPr lang="en-US" dirty="0"/>
          </a:p>
        </p:txBody>
      </p:sp>
      <p:sp>
        <p:nvSpPr>
          <p:cNvPr id="23" name="TextBox 22">
            <a:extLst>
              <a:ext uri="{FF2B5EF4-FFF2-40B4-BE49-F238E27FC236}">
                <a16:creationId xmlns:a16="http://schemas.microsoft.com/office/drawing/2014/main" id="{F775D858-792C-8F27-CB85-FADAAECDFA69}"/>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Scope - global scope</a:t>
            </a:r>
          </a:p>
        </p:txBody>
      </p:sp>
    </p:spTree>
    <p:extLst>
      <p:ext uri="{BB962C8B-B14F-4D97-AF65-F5344CB8AC3E}">
        <p14:creationId xmlns:p14="http://schemas.microsoft.com/office/powerpoint/2010/main" val="415825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DE40D-8089-7D33-FA17-C4BAAC784FCC}"/>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1B1C46EB-8A58-152E-1C9A-0A126207FC05}"/>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FADB13D5-678C-BED1-39CD-F74618454E91}"/>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6C31E39C-F40E-12C3-E336-F233AA3EAA1F}"/>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EA53F2AE-064E-3115-E34D-C48B7AEA8EDD}"/>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C7CCCA02-C611-3C0E-3BF4-5DE5CED8F933}"/>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10" name="Google Shape;180;g1b517c2e038_1_65">
            <a:extLst>
              <a:ext uri="{FF2B5EF4-FFF2-40B4-BE49-F238E27FC236}">
                <a16:creationId xmlns:a16="http://schemas.microsoft.com/office/drawing/2014/main" id="{7A258DA9-C936-7A9D-6E68-A499A95B6660}"/>
              </a:ext>
            </a:extLst>
          </p:cNvPr>
          <p:cNvSpPr txBox="1">
            <a:spLocks/>
          </p:cNvSpPr>
          <p:nvPr/>
        </p:nvSpPr>
        <p:spPr>
          <a:xfrm>
            <a:off x="816863" y="1143829"/>
            <a:ext cx="7799666" cy="400110"/>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r>
              <a:rPr lang="en-US" dirty="0">
                <a:solidFill>
                  <a:schemeClr val="tx1"/>
                </a:solidFill>
                <a:latin typeface="+mj-lt"/>
                <a:ea typeface="Montserrat"/>
                <a:cs typeface="Montserrat"/>
                <a:sym typeface="Montserrat"/>
              </a:rPr>
              <a:t>Why not use global at the whole time?</a:t>
            </a:r>
          </a:p>
        </p:txBody>
      </p:sp>
      <p:sp>
        <p:nvSpPr>
          <p:cNvPr id="12" name="TextBox 11">
            <a:extLst>
              <a:ext uri="{FF2B5EF4-FFF2-40B4-BE49-F238E27FC236}">
                <a16:creationId xmlns:a16="http://schemas.microsoft.com/office/drawing/2014/main" id="{8AADBB44-BD58-6240-2FC8-8181853C4649}"/>
              </a:ext>
            </a:extLst>
          </p:cNvPr>
          <p:cNvSpPr txBox="1"/>
          <p:nvPr/>
        </p:nvSpPr>
        <p:spPr>
          <a:xfrm>
            <a:off x="1132190" y="1856782"/>
            <a:ext cx="2466646" cy="1061829"/>
          </a:xfrm>
          <a:prstGeom prst="rect">
            <a:avLst/>
          </a:prstGeom>
          <a:noFill/>
        </p:spPr>
        <p:txBody>
          <a:bodyPr wrap="square" rtlCol="0">
            <a:spAutoFit/>
          </a:bodyPr>
          <a:lstStyle/>
          <a:p>
            <a:pPr marL="0" lvl="0" indent="0" algn="l" rtl="0">
              <a:lnSpc>
                <a:spcPct val="90000"/>
              </a:lnSpc>
              <a:spcBef>
                <a:spcPts val="0"/>
              </a:spcBef>
              <a:spcAft>
                <a:spcPts val="0"/>
              </a:spcAft>
              <a:buSzPts val="1800"/>
              <a:buNone/>
            </a:pPr>
            <a:r>
              <a:rPr lang="en-US" dirty="0"/>
              <a:t>Global scope: variable is available within any scope, so can be used anywhere in the program</a:t>
            </a:r>
          </a:p>
          <a:p>
            <a:pPr marL="0" lvl="0" indent="0" algn="l" rtl="0">
              <a:lnSpc>
                <a:spcPct val="90000"/>
              </a:lnSpc>
              <a:spcBef>
                <a:spcPts val="0"/>
              </a:spcBef>
              <a:spcAft>
                <a:spcPts val="0"/>
              </a:spcAft>
              <a:buSzPts val="1800"/>
              <a:buNone/>
            </a:pPr>
            <a:endParaRPr lang="en-US" dirty="0"/>
          </a:p>
        </p:txBody>
      </p:sp>
      <p:sp>
        <p:nvSpPr>
          <p:cNvPr id="21" name="TextBox 20">
            <a:extLst>
              <a:ext uri="{FF2B5EF4-FFF2-40B4-BE49-F238E27FC236}">
                <a16:creationId xmlns:a16="http://schemas.microsoft.com/office/drawing/2014/main" id="{DFE1C50E-79A8-B84F-B771-92F39639866A}"/>
              </a:ext>
            </a:extLst>
          </p:cNvPr>
          <p:cNvSpPr txBox="1"/>
          <p:nvPr/>
        </p:nvSpPr>
        <p:spPr>
          <a:xfrm>
            <a:off x="4392973" y="1769515"/>
            <a:ext cx="2769827" cy="2246769"/>
          </a:xfrm>
          <a:prstGeom prst="rect">
            <a:avLst/>
          </a:prstGeom>
          <a:solidFill>
            <a:schemeClr val="tx1"/>
          </a:solidFill>
        </p:spPr>
        <p:txBody>
          <a:bodyPr wrap="square" rtlCol="0">
            <a:spAutoFit/>
          </a:bodyPr>
          <a:lstStyle/>
          <a:p>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0;</a:t>
            </a:r>
            <a:endParaRPr lang="pt-BR" b="0" dirty="0">
              <a:solidFill>
                <a:srgbClr val="F7F7F7"/>
              </a:solidFill>
              <a:effectLst/>
              <a:latin typeface="Consolas" panose="020B0609020204030204" pitchFamily="49" charset="0"/>
            </a:endParaRPr>
          </a:p>
          <a:p>
            <a:br>
              <a:rPr lang="pt-BR" b="0" dirty="0">
                <a:solidFill>
                  <a:srgbClr val="F7F7F7"/>
                </a:solidFill>
                <a:effectLst/>
                <a:latin typeface="Consolas" panose="020B0609020204030204" pitchFamily="49" charset="0"/>
              </a:rPr>
            </a:br>
            <a:r>
              <a:rPr lang="pt-BR" b="0" dirty="0">
                <a:solidFill>
                  <a:srgbClr val="00FFFF"/>
                </a:solidFill>
                <a:effectLst/>
                <a:latin typeface="Consolas" panose="020B0609020204030204" pitchFamily="49" charset="0"/>
              </a:rPr>
              <a:t>def</a:t>
            </a:r>
            <a:r>
              <a:rPr lang="pt-BR" b="0" dirty="0">
                <a:solidFill>
                  <a:srgbClr val="F7F7F7"/>
                </a:solidFill>
                <a:effectLst/>
                <a:latin typeface="Consolas" panose="020B0609020204030204" pitchFamily="49" charset="0"/>
              </a:rPr>
              <a:t> </a:t>
            </a:r>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FFFF"/>
                </a:solidFill>
                <a:effectLst/>
                <a:latin typeface="Consolas" panose="020B0609020204030204" pitchFamily="49" charset="0"/>
              </a:rPr>
              <a:t>5</a:t>
            </a:r>
          </a:p>
          <a:p>
            <a:r>
              <a:rPr lang="pt-BR" b="0" dirty="0">
                <a:solidFill>
                  <a:srgbClr val="00FFFF"/>
                </a:solidFill>
                <a:effectLst/>
                <a:latin typeface="Consolas" panose="020B0609020204030204" pitchFamily="49" charset="0"/>
              </a:rPr>
              <a:t>def</a:t>
            </a:r>
            <a:r>
              <a:rPr lang="pt-BR" b="0" dirty="0">
                <a:solidFill>
                  <a:srgbClr val="F7F7F7"/>
                </a:solidFill>
                <a:effectLst/>
                <a:latin typeface="Consolas" panose="020B0609020204030204" pitchFamily="49" charset="0"/>
              </a:rPr>
              <a:t> </a:t>
            </a:r>
            <a:r>
              <a:rPr lang="pt-BR" b="0" dirty="0">
                <a:solidFill>
                  <a:srgbClr val="FFFF00"/>
                </a:solidFill>
                <a:effectLst/>
                <a:latin typeface="Consolas" panose="020B0609020204030204" pitchFamily="49" charset="0"/>
              </a:rPr>
              <a:t>add</a:t>
            </a:r>
            <a:r>
              <a:rPr lang="pt-BR" b="0" dirty="0">
                <a:solidFill>
                  <a:srgbClr val="F7F7F7"/>
                </a:solidFill>
                <a:effectLst/>
                <a:latin typeface="Consolas" panose="020B0609020204030204" pitchFamily="49" charset="0"/>
              </a:rPr>
              <a:t>(</a:t>
            </a:r>
            <a:r>
              <a:rPr lang="pt-BR" b="0" dirty="0">
                <a:solidFill>
                  <a:srgbClr val="FF9B00"/>
                </a:solidFill>
                <a:effectLst/>
                <a:latin typeface="Consolas" panose="020B0609020204030204" pitchFamily="49" charset="0"/>
              </a:rPr>
              <a:t>add1</a:t>
            </a:r>
            <a:r>
              <a:rPr lang="pt-BR" b="0" dirty="0">
                <a:solidFill>
                  <a:srgbClr val="F7F7F7"/>
                </a:solidFill>
                <a:effectLst/>
                <a:latin typeface="Consolas" panose="020B0609020204030204" pitchFamily="49" charset="0"/>
              </a:rPr>
              <a:t>,</a:t>
            </a:r>
            <a:r>
              <a:rPr lang="pt-BR" b="0" dirty="0">
                <a:solidFill>
                  <a:srgbClr val="FF9B00"/>
                </a:solidFill>
                <a:effectLst/>
                <a:latin typeface="Consolas" panose="020B0609020204030204" pitchFamily="49" charset="0"/>
              </a:rPr>
              <a:t> add2</a:t>
            </a:r>
            <a:r>
              <a:rPr lang="pt-BR" b="0" dirty="0">
                <a:solidFill>
                  <a:srgbClr val="F7F7F7"/>
                </a:solidFill>
                <a:effectLst/>
                <a:latin typeface="Consolas" panose="020B0609020204030204" pitchFamily="49" charset="0"/>
              </a:rPr>
              <a:t>):</a:t>
            </a:r>
          </a:p>
          <a:p>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 </a:t>
            </a:r>
            <a:r>
              <a:rPr lang="pt-BR" b="0" dirty="0">
                <a:solidFill>
                  <a:srgbClr val="00FFF3"/>
                </a:solidFill>
                <a:effectLst/>
                <a:latin typeface="Consolas" panose="020B0609020204030204" pitchFamily="49" charset="0"/>
              </a:rPr>
              <a:t>=</a:t>
            </a:r>
            <a:r>
              <a:rPr lang="pt-BR" b="0" dirty="0">
                <a:solidFill>
                  <a:srgbClr val="F7F7F7"/>
                </a:solidFill>
                <a:effectLst/>
                <a:latin typeface="Consolas" panose="020B0609020204030204" pitchFamily="49" charset="0"/>
              </a:rPr>
              <a:t> </a:t>
            </a:r>
            <a:r>
              <a:rPr lang="pt-BR" b="0" dirty="0">
                <a:solidFill>
                  <a:srgbClr val="FF9B00"/>
                </a:solidFill>
                <a:effectLst/>
                <a:latin typeface="Consolas" panose="020B0609020204030204" pitchFamily="49" charset="0"/>
              </a:rPr>
              <a:t>add1 </a:t>
            </a:r>
            <a:r>
              <a:rPr lang="pt-BR" b="0" dirty="0">
                <a:solidFill>
                  <a:srgbClr val="00FFF3"/>
                </a:solidFill>
                <a:effectLst/>
                <a:latin typeface="Consolas" panose="020B0609020204030204" pitchFamily="49" charset="0"/>
              </a:rPr>
              <a:t>+</a:t>
            </a:r>
            <a:r>
              <a:rPr lang="pt-BR" b="0" dirty="0">
                <a:solidFill>
                  <a:srgbClr val="FF9B00"/>
                </a:solidFill>
                <a:effectLst/>
                <a:latin typeface="Consolas" panose="020B0609020204030204" pitchFamily="49" charset="0"/>
              </a:rPr>
              <a:t> add2</a:t>
            </a:r>
            <a:endParaRPr lang="pt-BR" b="0" dirty="0">
              <a:solidFill>
                <a:srgbClr val="FFFFFF"/>
              </a:solidFill>
              <a:effectLst/>
              <a:latin typeface="Consolas" panose="020B0609020204030204" pitchFamily="49" charset="0"/>
            </a:endParaRPr>
          </a:p>
          <a:p>
            <a:endParaRPr lang="pt-BR" dirty="0">
              <a:solidFill>
                <a:srgbClr val="FFFFFF"/>
              </a:solidFill>
              <a:latin typeface="Consolas" panose="020B0609020204030204" pitchFamily="49" charset="0"/>
            </a:endParaRPr>
          </a:p>
          <a:p>
            <a:r>
              <a:rPr lang="pt-BR" b="0" dirty="0">
                <a:solidFill>
                  <a:srgbClr val="FFFF00"/>
                </a:solidFill>
                <a:effectLst/>
                <a:latin typeface="Consolas" panose="020B0609020204030204" pitchFamily="49" charset="0"/>
              </a:rPr>
              <a:t>random</a:t>
            </a:r>
            <a:r>
              <a:rPr lang="pt-BR" b="0" dirty="0">
                <a:solidFill>
                  <a:srgbClr val="F7F7F7"/>
                </a:solidFill>
                <a:effectLst/>
                <a:latin typeface="Consolas" panose="020B0609020204030204" pitchFamily="49" charset="0"/>
              </a:rPr>
              <a:t>()</a:t>
            </a:r>
          </a:p>
          <a:p>
            <a:r>
              <a:rPr lang="pt-BR" dirty="0">
                <a:solidFill>
                  <a:srgbClr val="FFFF00"/>
                </a:solidFill>
                <a:latin typeface="Consolas" panose="020B0609020204030204" pitchFamily="49" charset="0"/>
              </a:rPr>
              <a:t>add</a:t>
            </a:r>
            <a:r>
              <a:rPr lang="pt-BR" b="0" dirty="0">
                <a:solidFill>
                  <a:srgbClr val="F7F7F7"/>
                </a:solidFill>
                <a:effectLst/>
                <a:latin typeface="Consolas" panose="020B0609020204030204" pitchFamily="49" charset="0"/>
              </a:rPr>
              <a:t>(5,5)</a:t>
            </a:r>
          </a:p>
          <a:p>
            <a:r>
              <a:rPr lang="pt-BR" b="0" dirty="0">
                <a:solidFill>
                  <a:srgbClr val="FFFF00"/>
                </a:solidFill>
                <a:effectLst/>
                <a:latin typeface="Consolas" panose="020B0609020204030204" pitchFamily="49" charset="0"/>
              </a:rPr>
              <a:t>print</a:t>
            </a:r>
            <a:r>
              <a:rPr lang="pt-BR" b="0" dirty="0">
                <a:solidFill>
                  <a:srgbClr val="F7F7F7"/>
                </a:solidFill>
                <a:effectLst/>
                <a:latin typeface="Consolas" panose="020B0609020204030204" pitchFamily="49" charset="0"/>
              </a:rPr>
              <a:t>(</a:t>
            </a:r>
            <a:r>
              <a:rPr lang="pt-BR" b="0" dirty="0">
                <a:solidFill>
                  <a:srgbClr val="FF9B00"/>
                </a:solidFill>
                <a:effectLst/>
                <a:latin typeface="Consolas" panose="020B0609020204030204" pitchFamily="49" charset="0"/>
              </a:rPr>
              <a:t>num</a:t>
            </a:r>
            <a:r>
              <a:rPr lang="pt-BR" b="0" dirty="0">
                <a:solidFill>
                  <a:srgbClr val="F7F7F7"/>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19DAE2B3-3D8F-1D23-7CC9-4E1F0D09559F}"/>
              </a:ext>
            </a:extLst>
          </p:cNvPr>
          <p:cNvSpPr txBox="1"/>
          <p:nvPr/>
        </p:nvSpPr>
        <p:spPr>
          <a:xfrm>
            <a:off x="598103" y="430876"/>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Scope - naming issues</a:t>
            </a:r>
          </a:p>
        </p:txBody>
      </p:sp>
      <p:sp>
        <p:nvSpPr>
          <p:cNvPr id="18" name="TextBox 17">
            <a:extLst>
              <a:ext uri="{FF2B5EF4-FFF2-40B4-BE49-F238E27FC236}">
                <a16:creationId xmlns:a16="http://schemas.microsoft.com/office/drawing/2014/main" id="{D56A8C72-1EED-CBE6-ED36-28C34CA48C3E}"/>
              </a:ext>
            </a:extLst>
          </p:cNvPr>
          <p:cNvSpPr txBox="1"/>
          <p:nvPr/>
        </p:nvSpPr>
        <p:spPr>
          <a:xfrm>
            <a:off x="1132190" y="3007632"/>
            <a:ext cx="2660073" cy="523220"/>
          </a:xfrm>
          <a:prstGeom prst="rect">
            <a:avLst/>
          </a:prstGeom>
          <a:noFill/>
        </p:spPr>
        <p:txBody>
          <a:bodyPr wrap="square" rtlCol="0">
            <a:spAutoFit/>
          </a:bodyPr>
          <a:lstStyle/>
          <a:p>
            <a:r>
              <a:rPr lang="en-GB" dirty="0"/>
              <a:t>Used up memory</a:t>
            </a:r>
          </a:p>
          <a:p>
            <a:r>
              <a:rPr lang="en-GB" dirty="0"/>
              <a:t>Affect other program/function</a:t>
            </a:r>
          </a:p>
        </p:txBody>
      </p:sp>
      <p:grpSp>
        <p:nvGrpSpPr>
          <p:cNvPr id="30" name="Group 29">
            <a:extLst>
              <a:ext uri="{FF2B5EF4-FFF2-40B4-BE49-F238E27FC236}">
                <a16:creationId xmlns:a16="http://schemas.microsoft.com/office/drawing/2014/main" id="{783B956A-FD44-E806-B02F-4FC20B366F91}"/>
              </a:ext>
            </a:extLst>
          </p:cNvPr>
          <p:cNvGrpSpPr/>
          <p:nvPr/>
        </p:nvGrpSpPr>
        <p:grpSpPr>
          <a:xfrm>
            <a:off x="1953305" y="2237455"/>
            <a:ext cx="1735560" cy="1133640"/>
            <a:chOff x="1953305" y="2237455"/>
            <a:chExt cx="1735560" cy="1133640"/>
          </a:xfrm>
        </p:grpSpPr>
        <mc:AlternateContent xmlns:mc="http://schemas.openxmlformats.org/markup-compatibility/2006">
          <mc:Choice xmlns:p14="http://schemas.microsoft.com/office/powerpoint/2010/main" Requires="p14">
            <p:contentPart p14:bwMode="auto" r:id="rId5">
              <p14:nvContentPartPr>
                <p14:cNvPr id="19" name="Ink 18">
                  <a:extLst>
                    <a:ext uri="{FF2B5EF4-FFF2-40B4-BE49-F238E27FC236}">
                      <a16:creationId xmlns:a16="http://schemas.microsoft.com/office/drawing/2014/main" id="{5643999C-2023-E95B-F0E2-A583EE1742A3}"/>
                    </a:ext>
                  </a:extLst>
                </p14:cNvPr>
                <p14:cNvContentPartPr/>
                <p14:nvPr/>
              </p14:nvContentPartPr>
              <p14:xfrm>
                <a:off x="2327345" y="2265175"/>
                <a:ext cx="942840" cy="21600"/>
              </p14:xfrm>
            </p:contentPart>
          </mc:Choice>
          <mc:Fallback>
            <p:pic>
              <p:nvPicPr>
                <p:cNvPr id="19" name="Ink 18">
                  <a:extLst>
                    <a:ext uri="{FF2B5EF4-FFF2-40B4-BE49-F238E27FC236}">
                      <a16:creationId xmlns:a16="http://schemas.microsoft.com/office/drawing/2014/main" id="{5643999C-2023-E95B-F0E2-A583EE1742A3}"/>
                    </a:ext>
                  </a:extLst>
                </p:cNvPr>
                <p:cNvPicPr/>
                <p:nvPr/>
              </p:nvPicPr>
              <p:blipFill>
                <a:blip r:embed="rId6"/>
                <a:stretch>
                  <a:fillRect/>
                </a:stretch>
              </p:blipFill>
              <p:spPr>
                <a:xfrm>
                  <a:off x="2321225" y="2259055"/>
                  <a:ext cx="9550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A9666C4D-DAA0-5DDA-7983-8E06F8DDB155}"/>
                    </a:ext>
                  </a:extLst>
                </p14:cNvPr>
                <p14:cNvContentPartPr/>
                <p14:nvPr/>
              </p14:nvContentPartPr>
              <p14:xfrm>
                <a:off x="2562785" y="2479375"/>
                <a:ext cx="532080" cy="28440"/>
              </p14:xfrm>
            </p:contentPart>
          </mc:Choice>
          <mc:Fallback>
            <p:pic>
              <p:nvPicPr>
                <p:cNvPr id="23" name="Ink 22">
                  <a:extLst>
                    <a:ext uri="{FF2B5EF4-FFF2-40B4-BE49-F238E27FC236}">
                      <a16:creationId xmlns:a16="http://schemas.microsoft.com/office/drawing/2014/main" id="{A9666C4D-DAA0-5DDA-7983-8E06F8DDB155}"/>
                    </a:ext>
                  </a:extLst>
                </p:cNvPr>
                <p:cNvPicPr/>
                <p:nvPr/>
              </p:nvPicPr>
              <p:blipFill>
                <a:blip r:embed="rId8"/>
                <a:stretch>
                  <a:fillRect/>
                </a:stretch>
              </p:blipFill>
              <p:spPr>
                <a:xfrm>
                  <a:off x="2556665" y="2473255"/>
                  <a:ext cx="5443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7DCD7156-40ED-8B9D-2F14-25448CDE20F3}"/>
                    </a:ext>
                  </a:extLst>
                </p14:cNvPr>
                <p14:cNvContentPartPr/>
                <p14:nvPr/>
              </p14:nvContentPartPr>
              <p14:xfrm>
                <a:off x="2566745" y="2514295"/>
                <a:ext cx="239040" cy="538920"/>
              </p14:xfrm>
            </p:contentPart>
          </mc:Choice>
          <mc:Fallback>
            <p:pic>
              <p:nvPicPr>
                <p:cNvPr id="24" name="Ink 23">
                  <a:extLst>
                    <a:ext uri="{FF2B5EF4-FFF2-40B4-BE49-F238E27FC236}">
                      <a16:creationId xmlns:a16="http://schemas.microsoft.com/office/drawing/2014/main" id="{7DCD7156-40ED-8B9D-2F14-25448CDE20F3}"/>
                    </a:ext>
                  </a:extLst>
                </p:cNvPr>
                <p:cNvPicPr/>
                <p:nvPr/>
              </p:nvPicPr>
              <p:blipFill>
                <a:blip r:embed="rId10"/>
                <a:stretch>
                  <a:fillRect/>
                </a:stretch>
              </p:blipFill>
              <p:spPr>
                <a:xfrm>
                  <a:off x="2560625" y="2508175"/>
                  <a:ext cx="25128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Ink 24">
                  <a:extLst>
                    <a:ext uri="{FF2B5EF4-FFF2-40B4-BE49-F238E27FC236}">
                      <a16:creationId xmlns:a16="http://schemas.microsoft.com/office/drawing/2014/main" id="{65BB69B6-6127-5F58-562B-33301B21BF35}"/>
                    </a:ext>
                  </a:extLst>
                </p14:cNvPr>
                <p14:cNvContentPartPr/>
                <p14:nvPr/>
              </p14:nvContentPartPr>
              <p14:xfrm>
                <a:off x="2542265" y="2930095"/>
                <a:ext cx="110160" cy="121680"/>
              </p14:xfrm>
            </p:contentPart>
          </mc:Choice>
          <mc:Fallback>
            <p:pic>
              <p:nvPicPr>
                <p:cNvPr id="25" name="Ink 24">
                  <a:extLst>
                    <a:ext uri="{FF2B5EF4-FFF2-40B4-BE49-F238E27FC236}">
                      <a16:creationId xmlns:a16="http://schemas.microsoft.com/office/drawing/2014/main" id="{65BB69B6-6127-5F58-562B-33301B21BF35}"/>
                    </a:ext>
                  </a:extLst>
                </p:cNvPr>
                <p:cNvPicPr/>
                <p:nvPr/>
              </p:nvPicPr>
              <p:blipFill>
                <a:blip r:embed="rId12"/>
                <a:stretch>
                  <a:fillRect/>
                </a:stretch>
              </p:blipFill>
              <p:spPr>
                <a:xfrm>
                  <a:off x="2536145" y="2923975"/>
                  <a:ext cx="1224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Ink 26">
                  <a:extLst>
                    <a:ext uri="{FF2B5EF4-FFF2-40B4-BE49-F238E27FC236}">
                      <a16:creationId xmlns:a16="http://schemas.microsoft.com/office/drawing/2014/main" id="{E655F8E7-C2E6-7867-AF53-6DC5FB949638}"/>
                    </a:ext>
                  </a:extLst>
                </p14:cNvPr>
                <p14:cNvContentPartPr/>
                <p14:nvPr/>
              </p14:nvContentPartPr>
              <p14:xfrm>
                <a:off x="1953305" y="3269215"/>
                <a:ext cx="515160" cy="7920"/>
              </p14:xfrm>
            </p:contentPart>
          </mc:Choice>
          <mc:Fallback>
            <p:pic>
              <p:nvPicPr>
                <p:cNvPr id="27" name="Ink 26">
                  <a:extLst>
                    <a:ext uri="{FF2B5EF4-FFF2-40B4-BE49-F238E27FC236}">
                      <a16:creationId xmlns:a16="http://schemas.microsoft.com/office/drawing/2014/main" id="{E655F8E7-C2E6-7867-AF53-6DC5FB949638}"/>
                    </a:ext>
                  </a:extLst>
                </p:cNvPr>
                <p:cNvPicPr/>
                <p:nvPr/>
              </p:nvPicPr>
              <p:blipFill>
                <a:blip r:embed="rId14"/>
                <a:stretch>
                  <a:fillRect/>
                </a:stretch>
              </p:blipFill>
              <p:spPr>
                <a:xfrm>
                  <a:off x="1947185" y="3263095"/>
                  <a:ext cx="5274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Ink 27">
                  <a:extLst>
                    <a:ext uri="{FF2B5EF4-FFF2-40B4-BE49-F238E27FC236}">
                      <a16:creationId xmlns:a16="http://schemas.microsoft.com/office/drawing/2014/main" id="{9953461B-8E97-79A2-38BB-FABB23F24E14}"/>
                    </a:ext>
                  </a:extLst>
                </p14:cNvPr>
                <p14:cNvContentPartPr/>
                <p14:nvPr/>
              </p14:nvContentPartPr>
              <p14:xfrm>
                <a:off x="3373505" y="2237455"/>
                <a:ext cx="315360" cy="1133640"/>
              </p14:xfrm>
            </p:contentPart>
          </mc:Choice>
          <mc:Fallback>
            <p:pic>
              <p:nvPicPr>
                <p:cNvPr id="28" name="Ink 27">
                  <a:extLst>
                    <a:ext uri="{FF2B5EF4-FFF2-40B4-BE49-F238E27FC236}">
                      <a16:creationId xmlns:a16="http://schemas.microsoft.com/office/drawing/2014/main" id="{9953461B-8E97-79A2-38BB-FABB23F24E14}"/>
                    </a:ext>
                  </a:extLst>
                </p:cNvPr>
                <p:cNvPicPr/>
                <p:nvPr/>
              </p:nvPicPr>
              <p:blipFill>
                <a:blip r:embed="rId16"/>
                <a:stretch>
                  <a:fillRect/>
                </a:stretch>
              </p:blipFill>
              <p:spPr>
                <a:xfrm>
                  <a:off x="3367385" y="2231335"/>
                  <a:ext cx="327600" cy="1145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E8EAA6C5-66DD-6478-2D13-BCCC2632D5C1}"/>
                    </a:ext>
                  </a:extLst>
                </p14:cNvPr>
                <p14:cNvContentPartPr/>
                <p14:nvPr/>
              </p14:nvContentPartPr>
              <p14:xfrm>
                <a:off x="3539825" y="3248695"/>
                <a:ext cx="146880" cy="120600"/>
              </p14:xfrm>
            </p:contentPart>
          </mc:Choice>
          <mc:Fallback>
            <p:pic>
              <p:nvPicPr>
                <p:cNvPr id="29" name="Ink 28">
                  <a:extLst>
                    <a:ext uri="{FF2B5EF4-FFF2-40B4-BE49-F238E27FC236}">
                      <a16:creationId xmlns:a16="http://schemas.microsoft.com/office/drawing/2014/main" id="{E8EAA6C5-66DD-6478-2D13-BCCC2632D5C1}"/>
                    </a:ext>
                  </a:extLst>
                </p:cNvPr>
                <p:cNvPicPr/>
                <p:nvPr/>
              </p:nvPicPr>
              <p:blipFill>
                <a:blip r:embed="rId18"/>
                <a:stretch>
                  <a:fillRect/>
                </a:stretch>
              </p:blipFill>
              <p:spPr>
                <a:xfrm>
                  <a:off x="3533705" y="3242575"/>
                  <a:ext cx="159120" cy="132840"/>
                </a:xfrm>
                <a:prstGeom prst="rect">
                  <a:avLst/>
                </a:prstGeom>
              </p:spPr>
            </p:pic>
          </mc:Fallback>
        </mc:AlternateContent>
      </p:grpSp>
    </p:spTree>
    <p:extLst>
      <p:ext uri="{BB962C8B-B14F-4D97-AF65-F5344CB8AC3E}">
        <p14:creationId xmlns:p14="http://schemas.microsoft.com/office/powerpoint/2010/main" val="139099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33E6A-0CA9-C33B-B9E0-BE4420F841E2}"/>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00A8011A-76FC-72FB-4FB4-055408DD6C6E}"/>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133039CF-9704-CBAF-3008-CB63AFE2709F}"/>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91D87038-0B48-9A39-77D0-577E0E338F4A}"/>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94EC7722-A6ED-6DBA-AC0E-8CB1CFD5D3D2}"/>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63ADAA95-99C2-60E3-6FF0-5D0675C4646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C22781CF-2117-15FD-07A9-BFE53E1E4D84}"/>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Return</a:t>
            </a:r>
          </a:p>
        </p:txBody>
      </p:sp>
      <p:sp>
        <p:nvSpPr>
          <p:cNvPr id="10" name="Google Shape;180;g1b517c2e038_1_65">
            <a:extLst>
              <a:ext uri="{FF2B5EF4-FFF2-40B4-BE49-F238E27FC236}">
                <a16:creationId xmlns:a16="http://schemas.microsoft.com/office/drawing/2014/main" id="{504D906B-AFEB-3821-8DD5-3500FCBA4E71}"/>
              </a:ext>
            </a:extLst>
          </p:cNvPr>
          <p:cNvSpPr txBox="1">
            <a:spLocks/>
          </p:cNvSpPr>
          <p:nvPr/>
        </p:nvSpPr>
        <p:spPr>
          <a:xfrm>
            <a:off x="527470" y="1067628"/>
            <a:ext cx="4522575"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6000" i="1" dirty="0">
              <a:solidFill>
                <a:srgbClr val="114A3D"/>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4617685E-89B9-8BB7-0F2B-13F2A847772C}"/>
              </a:ext>
            </a:extLst>
          </p:cNvPr>
          <p:cNvSpPr txBox="1"/>
          <p:nvPr/>
        </p:nvSpPr>
        <p:spPr>
          <a:xfrm>
            <a:off x="2266067" y="1359462"/>
            <a:ext cx="3058128" cy="1569660"/>
          </a:xfrm>
          <a:prstGeom prst="rect">
            <a:avLst/>
          </a:prstGeom>
          <a:solidFill>
            <a:schemeClr val="tx1"/>
          </a:solidFill>
        </p:spPr>
        <p:txBody>
          <a:bodyPr wrap="square" rtlCol="0">
            <a:spAutoFit/>
          </a:bodyPr>
          <a:lstStyle/>
          <a:p>
            <a:r>
              <a:rPr lang="pt-BR" sz="1600" dirty="0">
                <a:solidFill>
                  <a:srgbClr val="00FFFF"/>
                </a:solidFill>
                <a:latin typeface="Consolas" panose="020B0609020204030204" pitchFamily="49" charset="0"/>
              </a:rPr>
              <a:t>def</a:t>
            </a:r>
            <a:r>
              <a:rPr lang="pt-BR" sz="1600" dirty="0">
                <a:solidFill>
                  <a:srgbClr val="F7F7F7"/>
                </a:solidFill>
                <a:latin typeface="Consolas" panose="020B0609020204030204" pitchFamily="49" charset="0"/>
              </a:rPr>
              <a:t> </a:t>
            </a:r>
            <a:r>
              <a:rPr lang="pt-BR" sz="1600" dirty="0">
                <a:solidFill>
                  <a:srgbClr val="FFFF00"/>
                </a:solidFill>
                <a:latin typeface="Consolas" panose="020B0609020204030204" pitchFamily="49" charset="0"/>
              </a:rPr>
              <a:t>add</a:t>
            </a:r>
            <a:r>
              <a:rPr lang="pt-BR" sz="1600" dirty="0">
                <a:solidFill>
                  <a:srgbClr val="F7F7F7"/>
                </a:solidFill>
                <a:latin typeface="Consolas" panose="020B0609020204030204" pitchFamily="49" charset="0"/>
              </a:rPr>
              <a:t>(</a:t>
            </a:r>
            <a:r>
              <a:rPr lang="pt-BR" sz="1600" i="1" dirty="0">
                <a:solidFill>
                  <a:srgbClr val="FF9B00"/>
                </a:solidFill>
                <a:latin typeface="Consolas" panose="020B0609020204030204" pitchFamily="49" charset="0"/>
              </a:rPr>
              <a:t>num1</a:t>
            </a:r>
            <a:r>
              <a:rPr lang="pt-BR" sz="1600" dirty="0">
                <a:solidFill>
                  <a:srgbClr val="F7F7F7"/>
                </a:solidFill>
                <a:latin typeface="Consolas" panose="020B0609020204030204" pitchFamily="49" charset="0"/>
              </a:rPr>
              <a:t>, </a:t>
            </a:r>
            <a:r>
              <a:rPr lang="pt-BR" sz="1600" i="1" dirty="0">
                <a:solidFill>
                  <a:srgbClr val="FF9B00"/>
                </a:solidFill>
                <a:latin typeface="Consolas" panose="020B0609020204030204" pitchFamily="49" charset="0"/>
              </a:rPr>
              <a:t>num2</a:t>
            </a:r>
            <a:r>
              <a:rPr lang="pt-BR" sz="1600" dirty="0">
                <a:solidFill>
                  <a:srgbClr val="F7F7F7"/>
                </a:solidFill>
                <a:latin typeface="Consolas" panose="020B0609020204030204" pitchFamily="49" charset="0"/>
              </a:rPr>
              <a:t>):</a:t>
            </a:r>
          </a:p>
          <a:p>
            <a:r>
              <a:rPr lang="pt-BR" sz="1600" dirty="0">
                <a:solidFill>
                  <a:srgbClr val="F7F7F7"/>
                </a:solidFill>
                <a:latin typeface="Consolas" panose="020B0609020204030204" pitchFamily="49" charset="0"/>
              </a:rPr>
              <a:t>    </a:t>
            </a:r>
            <a:r>
              <a:rPr lang="pt-BR" sz="1600" dirty="0">
                <a:solidFill>
                  <a:srgbClr val="FF9B00"/>
                </a:solidFill>
                <a:latin typeface="Consolas" panose="020B0609020204030204" pitchFamily="49" charset="0"/>
              </a:rPr>
              <a:t>sum</a:t>
            </a:r>
            <a:r>
              <a:rPr lang="pt-BR" sz="1600" dirty="0">
                <a:solidFill>
                  <a:srgbClr val="F7F7F7"/>
                </a:solidFill>
                <a:latin typeface="Consolas" panose="020B0609020204030204" pitchFamily="49" charset="0"/>
              </a:rPr>
              <a:t> </a:t>
            </a:r>
            <a:r>
              <a:rPr lang="pt-BR" sz="1600" dirty="0">
                <a:solidFill>
                  <a:srgbClr val="00FFF3"/>
                </a:solidFill>
                <a:latin typeface="Consolas" panose="020B0609020204030204" pitchFamily="49" charset="0"/>
              </a:rPr>
              <a:t>=</a:t>
            </a:r>
            <a:r>
              <a:rPr lang="pt-BR" sz="1600" dirty="0">
                <a:solidFill>
                  <a:srgbClr val="F7F7F7"/>
                </a:solidFill>
                <a:latin typeface="Consolas" panose="020B0609020204030204" pitchFamily="49" charset="0"/>
              </a:rPr>
              <a:t> </a:t>
            </a:r>
            <a:r>
              <a:rPr lang="pt-BR" sz="1600" i="1" dirty="0">
                <a:solidFill>
                  <a:srgbClr val="FF9B00"/>
                </a:solidFill>
                <a:latin typeface="Consolas" panose="020B0609020204030204" pitchFamily="49" charset="0"/>
              </a:rPr>
              <a:t>num1</a:t>
            </a:r>
            <a:r>
              <a:rPr lang="pt-BR" sz="1600" dirty="0">
                <a:solidFill>
                  <a:srgbClr val="F7F7F7"/>
                </a:solidFill>
                <a:latin typeface="Consolas" panose="020B0609020204030204" pitchFamily="49" charset="0"/>
              </a:rPr>
              <a:t> </a:t>
            </a:r>
            <a:r>
              <a:rPr lang="pt-BR" sz="1600" dirty="0">
                <a:solidFill>
                  <a:srgbClr val="00FFF3"/>
                </a:solidFill>
                <a:latin typeface="Consolas" panose="020B0609020204030204" pitchFamily="49" charset="0"/>
              </a:rPr>
              <a:t>+</a:t>
            </a:r>
            <a:r>
              <a:rPr lang="pt-BR" sz="1600" dirty="0">
                <a:solidFill>
                  <a:srgbClr val="F7F7F7"/>
                </a:solidFill>
                <a:latin typeface="Consolas" panose="020B0609020204030204" pitchFamily="49" charset="0"/>
              </a:rPr>
              <a:t> </a:t>
            </a:r>
            <a:r>
              <a:rPr lang="pt-BR" sz="1600" i="1" dirty="0">
                <a:solidFill>
                  <a:srgbClr val="FF9B00"/>
                </a:solidFill>
                <a:latin typeface="Consolas" panose="020B0609020204030204" pitchFamily="49" charset="0"/>
              </a:rPr>
              <a:t>num2</a:t>
            </a:r>
            <a:endParaRPr lang="pt-BR" sz="1600" dirty="0">
              <a:solidFill>
                <a:srgbClr val="F7F7F7"/>
              </a:solidFill>
              <a:latin typeface="Consolas" panose="020B0609020204030204" pitchFamily="49" charset="0"/>
            </a:endParaRPr>
          </a:p>
          <a:p>
            <a:endParaRPr lang="en-US" sz="1600" dirty="0">
              <a:solidFill>
                <a:srgbClr val="F7F7F7"/>
              </a:solidFill>
              <a:latin typeface="Consolas" panose="020B0609020204030204" pitchFamily="49" charset="0"/>
            </a:endParaRPr>
          </a:p>
          <a:p>
            <a:endParaRPr lang="en-US" sz="1600" dirty="0">
              <a:solidFill>
                <a:srgbClr val="F7F7F7"/>
              </a:solidFill>
              <a:latin typeface="Consolas" panose="020B0609020204030204" pitchFamily="49" charset="0"/>
            </a:endParaRPr>
          </a:p>
          <a:p>
            <a:r>
              <a:rPr lang="pt-BR" sz="1600" dirty="0">
                <a:solidFill>
                  <a:srgbClr val="FF9B00"/>
                </a:solidFill>
                <a:latin typeface="Consolas" panose="020B0609020204030204" pitchFamily="49" charset="0"/>
              </a:rPr>
              <a:t>result</a:t>
            </a:r>
            <a:r>
              <a:rPr lang="pt-BR" sz="1600" dirty="0">
                <a:solidFill>
                  <a:srgbClr val="F7F7F7"/>
                </a:solidFill>
                <a:latin typeface="Consolas" panose="020B0609020204030204" pitchFamily="49" charset="0"/>
              </a:rPr>
              <a:t> </a:t>
            </a:r>
            <a:r>
              <a:rPr lang="pt-BR" sz="1600" dirty="0">
                <a:solidFill>
                  <a:srgbClr val="00FFF3"/>
                </a:solidFill>
                <a:latin typeface="Consolas" panose="020B0609020204030204" pitchFamily="49" charset="0"/>
              </a:rPr>
              <a:t>=</a:t>
            </a:r>
            <a:r>
              <a:rPr lang="pt-BR" sz="1600" dirty="0">
                <a:solidFill>
                  <a:srgbClr val="F7F7F7"/>
                </a:solidFill>
                <a:latin typeface="Consolas" panose="020B0609020204030204" pitchFamily="49" charset="0"/>
              </a:rPr>
              <a:t> </a:t>
            </a:r>
            <a:r>
              <a:rPr lang="pt-BR" sz="1600" dirty="0">
                <a:solidFill>
                  <a:srgbClr val="FFFF00"/>
                </a:solidFill>
                <a:latin typeface="Consolas" panose="020B0609020204030204" pitchFamily="49" charset="0"/>
              </a:rPr>
              <a:t>add</a:t>
            </a:r>
            <a:r>
              <a:rPr lang="pt-BR" sz="1600" dirty="0">
                <a:solidFill>
                  <a:srgbClr val="F7F7F7"/>
                </a:solidFill>
                <a:latin typeface="Consolas" panose="020B0609020204030204" pitchFamily="49" charset="0"/>
              </a:rPr>
              <a:t>(</a:t>
            </a:r>
            <a:r>
              <a:rPr lang="pt-BR" sz="1600" dirty="0">
                <a:solidFill>
                  <a:srgbClr val="FFFFFF"/>
                </a:solidFill>
                <a:latin typeface="Consolas" panose="020B0609020204030204" pitchFamily="49" charset="0"/>
              </a:rPr>
              <a:t>2</a:t>
            </a:r>
            <a:r>
              <a:rPr lang="pt-BR" sz="1600" dirty="0">
                <a:solidFill>
                  <a:srgbClr val="F7F7F7"/>
                </a:solidFill>
                <a:latin typeface="Consolas" panose="020B0609020204030204" pitchFamily="49" charset="0"/>
              </a:rPr>
              <a:t>, </a:t>
            </a:r>
            <a:r>
              <a:rPr lang="pt-BR" sz="1600" dirty="0">
                <a:solidFill>
                  <a:srgbClr val="FFFFFF"/>
                </a:solidFill>
                <a:latin typeface="Consolas" panose="020B0609020204030204" pitchFamily="49" charset="0"/>
              </a:rPr>
              <a:t>3</a:t>
            </a:r>
            <a:r>
              <a:rPr lang="pt-BR" sz="1600" dirty="0">
                <a:solidFill>
                  <a:srgbClr val="F7F7F7"/>
                </a:solidFill>
                <a:latin typeface="Consolas" panose="020B0609020204030204" pitchFamily="49" charset="0"/>
              </a:rPr>
              <a:t>)</a:t>
            </a:r>
          </a:p>
          <a:p>
            <a:r>
              <a:rPr lang="pt-BR" sz="1600" dirty="0">
                <a:solidFill>
                  <a:srgbClr val="FFFF00"/>
                </a:solidFill>
                <a:latin typeface="Consolas" panose="020B0609020204030204" pitchFamily="49" charset="0"/>
              </a:rPr>
              <a:t>print</a:t>
            </a:r>
            <a:r>
              <a:rPr lang="pt-BR" sz="1600" dirty="0">
                <a:solidFill>
                  <a:srgbClr val="F7F7F7"/>
                </a:solidFill>
                <a:latin typeface="Consolas" panose="020B0609020204030204" pitchFamily="49" charset="0"/>
              </a:rPr>
              <a:t>(</a:t>
            </a:r>
            <a:r>
              <a:rPr lang="pt-BR" sz="1600" dirty="0">
                <a:solidFill>
                  <a:srgbClr val="FF9B00"/>
                </a:solidFill>
                <a:latin typeface="Consolas" panose="020B0609020204030204" pitchFamily="49" charset="0"/>
              </a:rPr>
              <a:t>result</a:t>
            </a:r>
            <a:r>
              <a:rPr lang="pt-BR" sz="1600" dirty="0">
                <a:solidFill>
                  <a:srgbClr val="F7F7F7"/>
                </a:solidFill>
                <a:latin typeface="Consolas" panose="020B0609020204030204" pitchFamily="49" charset="0"/>
              </a:rPr>
              <a:t>)</a:t>
            </a:r>
          </a:p>
        </p:txBody>
      </p:sp>
      <p:sp>
        <p:nvSpPr>
          <p:cNvPr id="9" name="TextBox 8">
            <a:extLst>
              <a:ext uri="{FF2B5EF4-FFF2-40B4-BE49-F238E27FC236}">
                <a16:creationId xmlns:a16="http://schemas.microsoft.com/office/drawing/2014/main" id="{93245A26-0BC5-B672-C321-9C94A73B8138}"/>
              </a:ext>
            </a:extLst>
          </p:cNvPr>
          <p:cNvSpPr txBox="1"/>
          <p:nvPr/>
        </p:nvSpPr>
        <p:spPr>
          <a:xfrm>
            <a:off x="2256856" y="1359462"/>
            <a:ext cx="3067339" cy="1569660"/>
          </a:xfrm>
          <a:prstGeom prst="rect">
            <a:avLst/>
          </a:prstGeom>
          <a:solidFill>
            <a:schemeClr val="tx1"/>
          </a:solidFill>
        </p:spPr>
        <p:txBody>
          <a:bodyPr wrap="square" rtlCol="0">
            <a:spAutoFit/>
          </a:bodyPr>
          <a:lstStyle/>
          <a:p>
            <a:r>
              <a:rPr lang="pt-BR" sz="1600" b="0" dirty="0">
                <a:solidFill>
                  <a:srgbClr val="00FFFF"/>
                </a:solidFill>
                <a:effectLst/>
                <a:latin typeface="Consolas" panose="020B0609020204030204" pitchFamily="49" charset="0"/>
              </a:rPr>
              <a:t>def</a:t>
            </a:r>
            <a:r>
              <a:rPr lang="pt-BR" sz="1600" b="0" dirty="0">
                <a:solidFill>
                  <a:srgbClr val="F7F7F7"/>
                </a:solidFill>
                <a:effectLst/>
                <a:latin typeface="Consolas" panose="020B0609020204030204" pitchFamily="49" charset="0"/>
              </a:rPr>
              <a:t> </a:t>
            </a:r>
            <a:r>
              <a:rPr lang="pt-BR" sz="1600" b="0" dirty="0">
                <a:solidFill>
                  <a:srgbClr val="FFFF00"/>
                </a:solidFill>
                <a:effectLst/>
                <a:latin typeface="Consolas" panose="020B0609020204030204" pitchFamily="49" charset="0"/>
              </a:rPr>
              <a:t>add</a:t>
            </a:r>
            <a:r>
              <a:rPr lang="pt-BR" sz="1600" b="0" dirty="0">
                <a:solidFill>
                  <a:srgbClr val="F7F7F7"/>
                </a:solidFill>
                <a:effectLst/>
                <a:latin typeface="Consolas" panose="020B0609020204030204" pitchFamily="49" charset="0"/>
              </a:rPr>
              <a:t>(</a:t>
            </a:r>
            <a:r>
              <a:rPr lang="pt-BR" sz="1600" b="0" i="1" dirty="0">
                <a:solidFill>
                  <a:srgbClr val="FF9B00"/>
                </a:solidFill>
                <a:effectLst/>
                <a:latin typeface="Consolas" panose="020B0609020204030204" pitchFamily="49" charset="0"/>
              </a:rPr>
              <a:t>num1</a:t>
            </a:r>
            <a:r>
              <a:rPr lang="pt-BR" sz="1600" b="0" dirty="0">
                <a:solidFill>
                  <a:srgbClr val="F7F7F7"/>
                </a:solidFill>
                <a:effectLst/>
                <a:latin typeface="Consolas" panose="020B0609020204030204" pitchFamily="49" charset="0"/>
              </a:rPr>
              <a:t>, </a:t>
            </a:r>
            <a:r>
              <a:rPr lang="pt-BR" sz="1600" b="0" i="1" dirty="0">
                <a:solidFill>
                  <a:srgbClr val="FF9B00"/>
                </a:solidFill>
                <a:effectLst/>
                <a:latin typeface="Consolas" panose="020B0609020204030204" pitchFamily="49" charset="0"/>
              </a:rPr>
              <a:t>num2</a:t>
            </a:r>
            <a:r>
              <a:rPr lang="pt-BR" sz="1600" b="0" dirty="0">
                <a:solidFill>
                  <a:srgbClr val="F7F7F7"/>
                </a:solidFill>
                <a:effectLst/>
                <a:latin typeface="Consolas" panose="020B0609020204030204" pitchFamily="49" charset="0"/>
              </a:rPr>
              <a:t>):</a:t>
            </a:r>
          </a:p>
          <a:p>
            <a:r>
              <a:rPr lang="pt-BR" sz="1600" b="0" dirty="0">
                <a:solidFill>
                  <a:srgbClr val="F7F7F7"/>
                </a:solidFill>
                <a:effectLst/>
                <a:latin typeface="Consolas" panose="020B0609020204030204" pitchFamily="49" charset="0"/>
              </a:rPr>
              <a:t>    </a:t>
            </a:r>
            <a:r>
              <a:rPr lang="pt-BR" sz="1600" b="0" dirty="0">
                <a:solidFill>
                  <a:srgbClr val="FF9B00"/>
                </a:solidFill>
                <a:effectLst/>
                <a:latin typeface="Consolas" panose="020B0609020204030204" pitchFamily="49" charset="0"/>
              </a:rPr>
              <a:t>sum</a:t>
            </a:r>
            <a:r>
              <a:rPr lang="pt-BR" sz="1600" b="0" dirty="0">
                <a:solidFill>
                  <a:srgbClr val="F7F7F7"/>
                </a:solidFill>
                <a:effectLst/>
                <a:latin typeface="Consolas" panose="020B0609020204030204" pitchFamily="49" charset="0"/>
              </a:rPr>
              <a:t> </a:t>
            </a:r>
            <a:r>
              <a:rPr lang="pt-BR" sz="1600" b="0" dirty="0">
                <a:solidFill>
                  <a:srgbClr val="00FFF3"/>
                </a:solidFill>
                <a:effectLst/>
                <a:latin typeface="Consolas" panose="020B0609020204030204" pitchFamily="49" charset="0"/>
              </a:rPr>
              <a:t>=</a:t>
            </a:r>
            <a:r>
              <a:rPr lang="pt-BR" sz="1600" b="0" dirty="0">
                <a:solidFill>
                  <a:srgbClr val="F7F7F7"/>
                </a:solidFill>
                <a:effectLst/>
                <a:latin typeface="Consolas" panose="020B0609020204030204" pitchFamily="49" charset="0"/>
              </a:rPr>
              <a:t> </a:t>
            </a:r>
            <a:r>
              <a:rPr lang="pt-BR" sz="1600" b="0" i="1" dirty="0">
                <a:solidFill>
                  <a:srgbClr val="FF9B00"/>
                </a:solidFill>
                <a:effectLst/>
                <a:latin typeface="Consolas" panose="020B0609020204030204" pitchFamily="49" charset="0"/>
              </a:rPr>
              <a:t>num1</a:t>
            </a:r>
            <a:r>
              <a:rPr lang="pt-BR" sz="1600" b="0" dirty="0">
                <a:solidFill>
                  <a:srgbClr val="F7F7F7"/>
                </a:solidFill>
                <a:effectLst/>
                <a:latin typeface="Consolas" panose="020B0609020204030204" pitchFamily="49" charset="0"/>
              </a:rPr>
              <a:t> </a:t>
            </a:r>
            <a:r>
              <a:rPr lang="pt-BR" sz="1600" b="0" dirty="0">
                <a:solidFill>
                  <a:srgbClr val="00FFF3"/>
                </a:solidFill>
                <a:effectLst/>
                <a:latin typeface="Consolas" panose="020B0609020204030204" pitchFamily="49" charset="0"/>
              </a:rPr>
              <a:t>+</a:t>
            </a:r>
            <a:r>
              <a:rPr lang="pt-BR" sz="1600" b="0" dirty="0">
                <a:solidFill>
                  <a:srgbClr val="F7F7F7"/>
                </a:solidFill>
                <a:effectLst/>
                <a:latin typeface="Consolas" panose="020B0609020204030204" pitchFamily="49" charset="0"/>
              </a:rPr>
              <a:t> </a:t>
            </a:r>
            <a:r>
              <a:rPr lang="pt-BR" sz="1600" b="0" i="1" dirty="0">
                <a:solidFill>
                  <a:srgbClr val="FF9B00"/>
                </a:solidFill>
                <a:effectLst/>
                <a:latin typeface="Consolas" panose="020B0609020204030204" pitchFamily="49" charset="0"/>
              </a:rPr>
              <a:t>num2</a:t>
            </a:r>
            <a:endParaRPr lang="pt-BR" sz="1600" b="0" dirty="0">
              <a:solidFill>
                <a:srgbClr val="F7F7F7"/>
              </a:solidFill>
              <a:effectLst/>
              <a:latin typeface="Consolas" panose="020B0609020204030204" pitchFamily="49" charset="0"/>
            </a:endParaRPr>
          </a:p>
          <a:p>
            <a:r>
              <a:rPr lang="pt-BR" sz="1600" b="0" dirty="0">
                <a:solidFill>
                  <a:srgbClr val="F7F7F7"/>
                </a:solidFill>
                <a:effectLst/>
                <a:latin typeface="Consolas" panose="020B0609020204030204" pitchFamily="49" charset="0"/>
              </a:rPr>
              <a:t>    </a:t>
            </a:r>
            <a:r>
              <a:rPr lang="pt-BR" sz="1600" b="0" i="1" dirty="0">
                <a:solidFill>
                  <a:srgbClr val="00FFFF"/>
                </a:solidFill>
                <a:effectLst/>
                <a:latin typeface="Consolas" panose="020B0609020204030204" pitchFamily="49" charset="0"/>
              </a:rPr>
              <a:t>return</a:t>
            </a:r>
            <a:r>
              <a:rPr lang="pt-BR" sz="1600" b="0" dirty="0">
                <a:solidFill>
                  <a:srgbClr val="F7F7F7"/>
                </a:solidFill>
                <a:effectLst/>
                <a:latin typeface="Consolas" panose="020B0609020204030204" pitchFamily="49" charset="0"/>
              </a:rPr>
              <a:t> </a:t>
            </a:r>
            <a:r>
              <a:rPr lang="pt-BR" sz="1600" b="0" dirty="0">
                <a:solidFill>
                  <a:srgbClr val="FF9B00"/>
                </a:solidFill>
                <a:effectLst/>
                <a:latin typeface="Consolas" panose="020B0609020204030204" pitchFamily="49" charset="0"/>
              </a:rPr>
              <a:t>sum</a:t>
            </a:r>
            <a:endParaRPr lang="pt-BR" sz="1600" b="0" dirty="0">
              <a:solidFill>
                <a:srgbClr val="F7F7F7"/>
              </a:solidFill>
              <a:effectLst/>
              <a:latin typeface="Consolas" panose="020B0609020204030204" pitchFamily="49" charset="0"/>
            </a:endParaRPr>
          </a:p>
          <a:p>
            <a:r>
              <a:rPr lang="pt-BR" sz="1600" b="0" dirty="0">
                <a:solidFill>
                  <a:srgbClr val="F7F7F7"/>
                </a:solidFill>
                <a:effectLst/>
                <a:latin typeface="Consolas" panose="020B0609020204030204" pitchFamily="49" charset="0"/>
              </a:rPr>
              <a:t>  </a:t>
            </a:r>
          </a:p>
          <a:p>
            <a:r>
              <a:rPr lang="pt-BR" sz="1600" b="0" dirty="0">
                <a:solidFill>
                  <a:srgbClr val="FF9B00"/>
                </a:solidFill>
                <a:effectLst/>
                <a:latin typeface="Consolas" panose="020B0609020204030204" pitchFamily="49" charset="0"/>
              </a:rPr>
              <a:t>result</a:t>
            </a:r>
            <a:r>
              <a:rPr lang="pt-BR" sz="1600" b="0" dirty="0">
                <a:solidFill>
                  <a:srgbClr val="F7F7F7"/>
                </a:solidFill>
                <a:effectLst/>
                <a:latin typeface="Consolas" panose="020B0609020204030204" pitchFamily="49" charset="0"/>
              </a:rPr>
              <a:t> </a:t>
            </a:r>
            <a:r>
              <a:rPr lang="pt-BR" sz="1600" b="0" dirty="0">
                <a:solidFill>
                  <a:srgbClr val="00FFF3"/>
                </a:solidFill>
                <a:effectLst/>
                <a:latin typeface="Consolas" panose="020B0609020204030204" pitchFamily="49" charset="0"/>
              </a:rPr>
              <a:t>=</a:t>
            </a:r>
            <a:r>
              <a:rPr lang="pt-BR" sz="1600" b="0" dirty="0">
                <a:solidFill>
                  <a:srgbClr val="F7F7F7"/>
                </a:solidFill>
                <a:effectLst/>
                <a:latin typeface="Consolas" panose="020B0609020204030204" pitchFamily="49" charset="0"/>
              </a:rPr>
              <a:t> </a:t>
            </a:r>
            <a:r>
              <a:rPr lang="pt-BR" sz="1600" b="0" dirty="0">
                <a:solidFill>
                  <a:srgbClr val="FFFF00"/>
                </a:solidFill>
                <a:effectLst/>
                <a:latin typeface="Consolas" panose="020B0609020204030204" pitchFamily="49" charset="0"/>
              </a:rPr>
              <a:t>add</a:t>
            </a:r>
            <a:r>
              <a:rPr lang="pt-BR" sz="1600" b="0" dirty="0">
                <a:solidFill>
                  <a:srgbClr val="F7F7F7"/>
                </a:solidFill>
                <a:effectLst/>
                <a:latin typeface="Consolas" panose="020B0609020204030204" pitchFamily="49" charset="0"/>
              </a:rPr>
              <a:t>(</a:t>
            </a:r>
            <a:r>
              <a:rPr lang="pt-BR" sz="1600" b="0" dirty="0">
                <a:solidFill>
                  <a:srgbClr val="FFFFFF"/>
                </a:solidFill>
                <a:effectLst/>
                <a:latin typeface="Consolas" panose="020B0609020204030204" pitchFamily="49" charset="0"/>
              </a:rPr>
              <a:t>2</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3</a:t>
            </a:r>
            <a:r>
              <a:rPr lang="pt-BR" sz="1600" b="0" dirty="0">
                <a:solidFill>
                  <a:srgbClr val="F7F7F7"/>
                </a:solidFill>
                <a:effectLst/>
                <a:latin typeface="Consolas" panose="020B0609020204030204" pitchFamily="49" charset="0"/>
              </a:rPr>
              <a:t>)</a:t>
            </a:r>
          </a:p>
          <a:p>
            <a:r>
              <a:rPr lang="pt-BR" sz="1600" b="0" dirty="0">
                <a:solidFill>
                  <a:srgbClr val="FFFF00"/>
                </a:solidFill>
                <a:effectLst/>
                <a:latin typeface="Consolas" panose="020B0609020204030204" pitchFamily="49" charset="0"/>
              </a:rPr>
              <a:t>print</a:t>
            </a:r>
            <a:r>
              <a:rPr lang="pt-BR" sz="1600" b="0" dirty="0">
                <a:solidFill>
                  <a:srgbClr val="F7F7F7"/>
                </a:solidFill>
                <a:effectLst/>
                <a:latin typeface="Consolas" panose="020B0609020204030204" pitchFamily="49" charset="0"/>
              </a:rPr>
              <a:t>(</a:t>
            </a:r>
            <a:r>
              <a:rPr lang="pt-BR" sz="1600" dirty="0">
                <a:solidFill>
                  <a:srgbClr val="FF9B00"/>
                </a:solidFill>
                <a:latin typeface="Consolas" panose="020B0609020204030204" pitchFamily="49" charset="0"/>
              </a:rPr>
              <a:t>result</a:t>
            </a:r>
            <a:r>
              <a:rPr lang="pt-BR" sz="1600" b="0" dirty="0">
                <a:solidFill>
                  <a:srgbClr val="F7F7F7"/>
                </a:solidFill>
                <a:effectLst/>
                <a:latin typeface="Consolas" panose="020B0609020204030204" pitchFamily="49" charset="0"/>
              </a:rPr>
              <a:t>)</a:t>
            </a:r>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475FACA6-516F-C859-0422-C43A36ECC6DA}"/>
                  </a:ext>
                </a:extLst>
              </p14:cNvPr>
              <p14:cNvContentPartPr/>
              <p14:nvPr/>
            </p14:nvContentPartPr>
            <p14:xfrm>
              <a:off x="2080899" y="2159628"/>
              <a:ext cx="1824120" cy="97920"/>
            </p14:xfrm>
          </p:contentPart>
        </mc:Choice>
        <mc:Fallback>
          <p:pic>
            <p:nvPicPr>
              <p:cNvPr id="13" name="Ink 12">
                <a:extLst>
                  <a:ext uri="{FF2B5EF4-FFF2-40B4-BE49-F238E27FC236}">
                    <a16:creationId xmlns:a16="http://schemas.microsoft.com/office/drawing/2014/main" id="{475FACA6-516F-C859-0422-C43A36ECC6DA}"/>
                  </a:ext>
                </a:extLst>
              </p:cNvPr>
              <p:cNvPicPr/>
              <p:nvPr/>
            </p:nvPicPr>
            <p:blipFill>
              <a:blip r:embed="rId6"/>
              <a:stretch>
                <a:fillRect/>
              </a:stretch>
            </p:blipFill>
            <p:spPr>
              <a:xfrm>
                <a:off x="2071899" y="2150988"/>
                <a:ext cx="1841760" cy="115560"/>
              </a:xfrm>
              <a:prstGeom prst="rect">
                <a:avLst/>
              </a:prstGeom>
            </p:spPr>
          </p:pic>
        </mc:Fallback>
      </mc:AlternateContent>
      <p:sp>
        <p:nvSpPr>
          <p:cNvPr id="15" name="TextBox 14">
            <a:extLst>
              <a:ext uri="{FF2B5EF4-FFF2-40B4-BE49-F238E27FC236}">
                <a16:creationId xmlns:a16="http://schemas.microsoft.com/office/drawing/2014/main" id="{951883B7-86AD-FAEE-D7D4-BEF1F9383C21}"/>
              </a:ext>
            </a:extLst>
          </p:cNvPr>
          <p:cNvSpPr txBox="1"/>
          <p:nvPr/>
        </p:nvSpPr>
        <p:spPr>
          <a:xfrm>
            <a:off x="2256855" y="3147765"/>
            <a:ext cx="3067339" cy="338554"/>
          </a:xfrm>
          <a:prstGeom prst="rect">
            <a:avLst/>
          </a:prstGeom>
          <a:solidFill>
            <a:schemeClr val="tx1"/>
          </a:solidFill>
        </p:spPr>
        <p:txBody>
          <a:bodyPr wrap="square" rtlCol="0">
            <a:spAutoFit/>
          </a:bodyPr>
          <a:lstStyle/>
          <a:p>
            <a:r>
              <a:rPr lang="pt-BR" sz="1600" b="0" dirty="0">
                <a:solidFill>
                  <a:srgbClr val="FFFFFF"/>
                </a:solidFill>
                <a:effectLst/>
                <a:latin typeface="Consolas" panose="020B0609020204030204" pitchFamily="49" charset="0"/>
              </a:rPr>
              <a:t>None</a:t>
            </a:r>
            <a:endParaRPr lang="pt-BR" sz="1600" b="0" dirty="0">
              <a:solidFill>
                <a:srgbClr val="F7F7F7"/>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D39A544B-00C3-2729-2217-4EB105719BBD}"/>
              </a:ext>
            </a:extLst>
          </p:cNvPr>
          <p:cNvSpPr txBox="1"/>
          <p:nvPr/>
        </p:nvSpPr>
        <p:spPr>
          <a:xfrm>
            <a:off x="2256854" y="3174938"/>
            <a:ext cx="3067339" cy="338554"/>
          </a:xfrm>
          <a:prstGeom prst="rect">
            <a:avLst/>
          </a:prstGeom>
          <a:solidFill>
            <a:schemeClr val="tx1"/>
          </a:solidFill>
        </p:spPr>
        <p:txBody>
          <a:bodyPr wrap="square" rtlCol="0">
            <a:spAutoFit/>
          </a:bodyPr>
          <a:lstStyle/>
          <a:p>
            <a:r>
              <a:rPr lang="pt-BR" sz="1600" b="0" dirty="0">
                <a:solidFill>
                  <a:srgbClr val="FFFFFF"/>
                </a:solidFill>
                <a:effectLst/>
                <a:latin typeface="Consolas" panose="020B0609020204030204" pitchFamily="49" charset="0"/>
              </a:rPr>
              <a:t>5</a:t>
            </a:r>
            <a:endParaRPr lang="pt-BR" sz="1600" b="0" dirty="0">
              <a:solidFill>
                <a:srgbClr val="F7F7F7"/>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777EB16C-21A6-A950-080D-49C8644D2DE3}"/>
              </a:ext>
            </a:extLst>
          </p:cNvPr>
          <p:cNvSpPr txBox="1"/>
          <p:nvPr/>
        </p:nvSpPr>
        <p:spPr>
          <a:xfrm>
            <a:off x="5675551" y="1677673"/>
            <a:ext cx="2466646" cy="674031"/>
          </a:xfrm>
          <a:prstGeom prst="rect">
            <a:avLst/>
          </a:prstGeom>
          <a:noFill/>
        </p:spPr>
        <p:txBody>
          <a:bodyPr wrap="square" rtlCol="0">
            <a:spAutoFit/>
          </a:bodyPr>
          <a:lstStyle/>
          <a:p>
            <a:pPr marL="0" lvl="0" indent="0" algn="l" rtl="0">
              <a:lnSpc>
                <a:spcPct val="90000"/>
              </a:lnSpc>
              <a:spcBef>
                <a:spcPts val="0"/>
              </a:spcBef>
              <a:spcAft>
                <a:spcPts val="0"/>
              </a:spcAft>
              <a:buSzPts val="1800"/>
              <a:buNone/>
            </a:pPr>
            <a:r>
              <a:rPr lang="en-US" dirty="0"/>
              <a:t>Another way to pass variable to main program – using return keyword</a:t>
            </a:r>
          </a:p>
        </p:txBody>
      </p:sp>
    </p:spTree>
    <p:extLst>
      <p:ext uri="{BB962C8B-B14F-4D97-AF65-F5344CB8AC3E}">
        <p14:creationId xmlns:p14="http://schemas.microsoft.com/office/powerpoint/2010/main" val="408368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2F8D-B1F6-BF54-3A18-5428274034EA}"/>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CE8E3470-B1EB-526E-455A-B118EA21105A}"/>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19C2616E-284F-8867-5112-9537F8B3C6F1}"/>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FDD15C88-F7B0-51A4-F448-566EAB19173E}"/>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67AB189E-E421-0699-7632-345DBA9F3276}"/>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0A08D0DD-D27F-D2D6-E335-713AF082C54C}"/>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3791DB45-C2EA-A556-3F1A-3B134BCF6A13}"/>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Function benefit?</a:t>
            </a:r>
          </a:p>
        </p:txBody>
      </p:sp>
      <p:sp>
        <p:nvSpPr>
          <p:cNvPr id="10" name="Google Shape;180;g1b517c2e038_1_65">
            <a:extLst>
              <a:ext uri="{FF2B5EF4-FFF2-40B4-BE49-F238E27FC236}">
                <a16:creationId xmlns:a16="http://schemas.microsoft.com/office/drawing/2014/main" id="{FE0F5221-BBAC-BE79-B576-5DE1C5D8E90E}"/>
              </a:ext>
            </a:extLst>
          </p:cNvPr>
          <p:cNvSpPr txBox="1">
            <a:spLocks/>
          </p:cNvSpPr>
          <p:nvPr/>
        </p:nvSpPr>
        <p:spPr>
          <a:xfrm>
            <a:off x="527470" y="1067628"/>
            <a:ext cx="4522575"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6000" i="1" dirty="0">
              <a:solidFill>
                <a:srgbClr val="114A3D"/>
              </a:solidFill>
              <a:latin typeface="Montserrat"/>
              <a:ea typeface="Montserrat"/>
              <a:cs typeface="Montserrat"/>
              <a:sym typeface="Montserrat"/>
            </a:endParaRPr>
          </a:p>
        </p:txBody>
      </p:sp>
      <p:sp>
        <p:nvSpPr>
          <p:cNvPr id="8" name="Google Shape;180;g1b517c2e038_1_65">
            <a:extLst>
              <a:ext uri="{FF2B5EF4-FFF2-40B4-BE49-F238E27FC236}">
                <a16:creationId xmlns:a16="http://schemas.microsoft.com/office/drawing/2014/main" id="{9C505A7B-0FBF-15EC-BD8C-517A2742464D}"/>
              </a:ext>
            </a:extLst>
          </p:cNvPr>
          <p:cNvSpPr txBox="1">
            <a:spLocks/>
          </p:cNvSpPr>
          <p:nvPr/>
        </p:nvSpPr>
        <p:spPr>
          <a:xfrm>
            <a:off x="780408" y="1252414"/>
            <a:ext cx="7583184" cy="229316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1" indent="-342900">
              <a:buFont typeface="Arial" panose="020B0604020202020204" pitchFamily="34" charset="0"/>
              <a:buChar char="•"/>
            </a:pPr>
            <a:r>
              <a:rPr lang="en-GB" sz="2000" dirty="0"/>
              <a:t>Re-use code: </a:t>
            </a:r>
            <a:r>
              <a:rPr lang="en-GB" dirty="0"/>
              <a:t>create a common routine once and re-use as many times as you want</a:t>
            </a:r>
          </a:p>
          <a:p>
            <a:pPr marL="342900" lvl="1" indent="-342900">
              <a:buFont typeface="Arial" panose="020B0604020202020204" pitchFamily="34" charset="0"/>
              <a:buChar char="•"/>
            </a:pPr>
            <a:r>
              <a:rPr lang="en-GB" sz="2000" dirty="0"/>
              <a:t>Clean code: </a:t>
            </a:r>
            <a:r>
              <a:rPr lang="en-GB" sz="1600" dirty="0"/>
              <a:t>Make your code structured</a:t>
            </a:r>
            <a:endParaRPr lang="en-GB" sz="2000" dirty="0"/>
          </a:p>
          <a:p>
            <a:pPr marL="342900" lvl="1" indent="-342900">
              <a:buFont typeface="Arial" panose="020B0604020202020204" pitchFamily="34" charset="0"/>
              <a:buChar char="•"/>
            </a:pPr>
            <a:r>
              <a:rPr lang="en-GB" sz="2000" dirty="0"/>
              <a:t>Share code with other programs</a:t>
            </a:r>
          </a:p>
          <a:p>
            <a:pPr marL="342900" lvl="1" indent="-342900">
              <a:buFont typeface="Arial" panose="020B0604020202020204" pitchFamily="34" charset="0"/>
              <a:buChar char="•"/>
            </a:pPr>
            <a:r>
              <a:rPr lang="en-GB" sz="2000" dirty="0"/>
              <a:t>Independent: </a:t>
            </a:r>
            <a:r>
              <a:rPr lang="en-GB" sz="1600" dirty="0"/>
              <a:t>Test function separate from the rest of the code</a:t>
            </a:r>
            <a:endParaRPr lang="en-GB" sz="2000" dirty="0"/>
          </a:p>
          <a:p>
            <a:pPr marL="342900" lvl="1" indent="-342900">
              <a:buFont typeface="Arial" panose="020B0604020202020204" pitchFamily="34" charset="0"/>
              <a:buChar char="•"/>
            </a:pPr>
            <a:r>
              <a:rPr lang="en-GB" sz="2000" dirty="0"/>
              <a:t>Reduces need for global variables as local variables used instead</a:t>
            </a:r>
          </a:p>
        </p:txBody>
      </p:sp>
    </p:spTree>
    <p:extLst>
      <p:ext uri="{BB962C8B-B14F-4D97-AF65-F5344CB8AC3E}">
        <p14:creationId xmlns:p14="http://schemas.microsoft.com/office/powerpoint/2010/main" val="292722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F2F8D-B1F6-BF54-3A18-5428274034EA}"/>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CE8E3470-B1EB-526E-455A-B118EA21105A}"/>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19C2616E-284F-8867-5112-9537F8B3C6F1}"/>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FDD15C88-F7B0-51A4-F448-566EAB19173E}"/>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67AB189E-E421-0699-7632-345DBA9F3276}"/>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0A08D0DD-D27F-D2D6-E335-713AF082C54C}"/>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3791DB45-C2EA-A556-3F1A-3B134BCF6A13}"/>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Difference</a:t>
            </a:r>
          </a:p>
        </p:txBody>
      </p:sp>
      <p:sp>
        <p:nvSpPr>
          <p:cNvPr id="10" name="Google Shape;180;g1b517c2e038_1_65">
            <a:extLst>
              <a:ext uri="{FF2B5EF4-FFF2-40B4-BE49-F238E27FC236}">
                <a16:creationId xmlns:a16="http://schemas.microsoft.com/office/drawing/2014/main" id="{FE0F5221-BBAC-BE79-B576-5DE1C5D8E90E}"/>
              </a:ext>
            </a:extLst>
          </p:cNvPr>
          <p:cNvSpPr txBox="1">
            <a:spLocks/>
          </p:cNvSpPr>
          <p:nvPr/>
        </p:nvSpPr>
        <p:spPr>
          <a:xfrm>
            <a:off x="527470" y="1067628"/>
            <a:ext cx="4522575"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6000" i="1" dirty="0">
              <a:solidFill>
                <a:srgbClr val="114A3D"/>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D277FD71-AD2B-EF81-657D-339D1BB50D0A}"/>
              </a:ext>
            </a:extLst>
          </p:cNvPr>
          <p:cNvSpPr txBox="1"/>
          <p:nvPr/>
        </p:nvSpPr>
        <p:spPr>
          <a:xfrm>
            <a:off x="2289048" y="2089363"/>
            <a:ext cx="4578096" cy="307777"/>
          </a:xfrm>
          <a:prstGeom prst="rect">
            <a:avLst/>
          </a:prstGeom>
          <a:noFill/>
        </p:spPr>
        <p:txBody>
          <a:bodyPr wrap="square">
            <a:spAutoFit/>
          </a:bodyPr>
          <a:lstStyle/>
          <a:p>
            <a:endParaRPr lang="en-US" b="0" dirty="0">
              <a:solidFill>
                <a:srgbClr val="F7F7F7"/>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B3DE4430-5FC6-0EF5-1ACA-217B7008ECF8}"/>
              </a:ext>
            </a:extLst>
          </p:cNvPr>
          <p:cNvSpPr txBox="1"/>
          <p:nvPr/>
        </p:nvSpPr>
        <p:spPr>
          <a:xfrm>
            <a:off x="694188" y="1670105"/>
            <a:ext cx="3401568" cy="1077218"/>
          </a:xfrm>
          <a:prstGeom prst="rect">
            <a:avLst/>
          </a:prstGeom>
          <a:solidFill>
            <a:schemeClr val="tx1"/>
          </a:solidFill>
        </p:spPr>
        <p:txBody>
          <a:bodyPr wrap="square" rtlCol="0">
            <a:spAutoFit/>
          </a:bodyPr>
          <a:lstStyle/>
          <a:p>
            <a:r>
              <a:rPr lang="en-US" sz="1600" b="0" dirty="0">
                <a:solidFill>
                  <a:srgbClr val="FF9B00"/>
                </a:solidFill>
                <a:effectLst/>
                <a:latin typeface="Consolas" panose="020B0609020204030204" pitchFamily="49" charset="0"/>
              </a:rPr>
              <a:t>name</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"John"</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15</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name</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hello</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name</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hello</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"John"</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15</a:t>
            </a:r>
            <a:r>
              <a:rPr lang="en-US" sz="1600" b="0" dirty="0">
                <a:solidFill>
                  <a:srgbClr val="F7F7F7"/>
                </a:solidFill>
                <a:effectLst/>
                <a:latin typeface="Consolas" panose="020B0609020204030204" pitchFamily="49" charset="0"/>
              </a:rPr>
              <a:t>)</a:t>
            </a:r>
          </a:p>
          <a:p>
            <a:r>
              <a:rPr lang="en-US" sz="1600" b="0" dirty="0">
                <a:solidFill>
                  <a:srgbClr val="FF9B00"/>
                </a:solidFill>
                <a:effectLst/>
                <a:latin typeface="Consolas" panose="020B0609020204030204" pitchFamily="49" charset="0"/>
              </a:rPr>
              <a:t>name</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hello</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"John"</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15</a:t>
            </a:r>
            <a:r>
              <a:rPr lang="en-US" sz="1600" b="0" dirty="0">
                <a:solidFill>
                  <a:srgbClr val="F7F7F7"/>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AEB81241-85FF-DD12-74ED-4772F705F33C}"/>
              </a:ext>
            </a:extLst>
          </p:cNvPr>
          <p:cNvSpPr txBox="1"/>
          <p:nvPr/>
        </p:nvSpPr>
        <p:spPr>
          <a:xfrm>
            <a:off x="4275269" y="1512052"/>
            <a:ext cx="2287839" cy="338554"/>
          </a:xfrm>
          <a:prstGeom prst="rect">
            <a:avLst/>
          </a:prstGeom>
          <a:solidFill>
            <a:schemeClr val="tx1"/>
          </a:solidFill>
        </p:spPr>
        <p:txBody>
          <a:bodyPr wrap="square" rtlCol="0">
            <a:spAutoFit/>
          </a:bodyPr>
          <a:lstStyle/>
          <a:p>
            <a:r>
              <a:rPr lang="en-US" sz="1600" b="0" dirty="0">
                <a:solidFill>
                  <a:srgbClr val="F7F7F7"/>
                </a:solidFill>
                <a:effectLst/>
                <a:latin typeface="Consolas" panose="020B0609020204030204" pitchFamily="49" charset="0"/>
              </a:rPr>
              <a:t>Tuple (datatype)</a:t>
            </a:r>
          </a:p>
        </p:txBody>
      </p:sp>
      <p:sp>
        <p:nvSpPr>
          <p:cNvPr id="15" name="TextBox 14">
            <a:extLst>
              <a:ext uri="{FF2B5EF4-FFF2-40B4-BE49-F238E27FC236}">
                <a16:creationId xmlns:a16="http://schemas.microsoft.com/office/drawing/2014/main" id="{D8487FC0-D651-B6F2-7072-73764284FA7F}"/>
              </a:ext>
            </a:extLst>
          </p:cNvPr>
          <p:cNvSpPr txBox="1"/>
          <p:nvPr/>
        </p:nvSpPr>
        <p:spPr>
          <a:xfrm>
            <a:off x="4288064" y="1871051"/>
            <a:ext cx="3251548" cy="338554"/>
          </a:xfrm>
          <a:prstGeom prst="rect">
            <a:avLst/>
          </a:prstGeom>
          <a:solidFill>
            <a:schemeClr val="tx1"/>
          </a:solidFill>
        </p:spPr>
        <p:txBody>
          <a:bodyPr wrap="square" rtlCol="0">
            <a:spAutoFit/>
          </a:bodyPr>
          <a:lstStyle/>
          <a:p>
            <a:r>
              <a:rPr lang="en-US" sz="1600" b="0" dirty="0">
                <a:solidFill>
                  <a:srgbClr val="F7F7F7"/>
                </a:solidFill>
                <a:effectLst/>
                <a:latin typeface="Consolas" panose="020B0609020204030204" pitchFamily="49" charset="0"/>
              </a:rPr>
              <a:t>Function, with no argument</a:t>
            </a:r>
          </a:p>
        </p:txBody>
      </p:sp>
      <p:sp>
        <p:nvSpPr>
          <p:cNvPr id="17" name="TextBox 16">
            <a:extLst>
              <a:ext uri="{FF2B5EF4-FFF2-40B4-BE49-F238E27FC236}">
                <a16:creationId xmlns:a16="http://schemas.microsoft.com/office/drawing/2014/main" id="{F707C3ED-73E3-F886-9A72-7300EAF77A02}"/>
              </a:ext>
            </a:extLst>
          </p:cNvPr>
          <p:cNvSpPr txBox="1"/>
          <p:nvPr/>
        </p:nvSpPr>
        <p:spPr>
          <a:xfrm>
            <a:off x="4275269" y="2229994"/>
            <a:ext cx="4687491" cy="338554"/>
          </a:xfrm>
          <a:prstGeom prst="rect">
            <a:avLst/>
          </a:prstGeom>
          <a:solidFill>
            <a:schemeClr val="tx1"/>
          </a:solidFill>
        </p:spPr>
        <p:txBody>
          <a:bodyPr wrap="square" rtlCol="0">
            <a:spAutoFit/>
          </a:bodyPr>
          <a:lstStyle/>
          <a:p>
            <a:r>
              <a:rPr lang="en-US" sz="1600" b="0" dirty="0">
                <a:solidFill>
                  <a:srgbClr val="F7F7F7"/>
                </a:solidFill>
                <a:effectLst/>
                <a:latin typeface="Consolas" panose="020B0609020204030204" pitchFamily="49" charset="0"/>
              </a:rPr>
              <a:t>Function, with 2 argument (string &amp; int)</a:t>
            </a:r>
          </a:p>
        </p:txBody>
      </p:sp>
      <p:sp>
        <p:nvSpPr>
          <p:cNvPr id="18" name="TextBox 17">
            <a:extLst>
              <a:ext uri="{FF2B5EF4-FFF2-40B4-BE49-F238E27FC236}">
                <a16:creationId xmlns:a16="http://schemas.microsoft.com/office/drawing/2014/main" id="{27575187-460D-6D10-4EEE-920F7A3BA56E}"/>
              </a:ext>
            </a:extLst>
          </p:cNvPr>
          <p:cNvSpPr txBox="1"/>
          <p:nvPr/>
        </p:nvSpPr>
        <p:spPr>
          <a:xfrm>
            <a:off x="4288064" y="2588993"/>
            <a:ext cx="4031735" cy="338554"/>
          </a:xfrm>
          <a:prstGeom prst="rect">
            <a:avLst/>
          </a:prstGeom>
          <a:solidFill>
            <a:schemeClr val="tx1"/>
          </a:solidFill>
        </p:spPr>
        <p:txBody>
          <a:bodyPr wrap="square" rtlCol="0">
            <a:spAutoFit/>
          </a:bodyPr>
          <a:lstStyle/>
          <a:p>
            <a:r>
              <a:rPr lang="en-US" sz="1600" b="0" dirty="0">
                <a:solidFill>
                  <a:srgbClr val="F7F7F7"/>
                </a:solidFill>
                <a:effectLst/>
                <a:latin typeface="Consolas" panose="020B0609020204030204" pitchFamily="49" charset="0"/>
              </a:rPr>
              <a:t>Function, with 1 argument (tuple)</a:t>
            </a:r>
          </a:p>
        </p:txBody>
      </p:sp>
    </p:spTree>
    <p:extLst>
      <p:ext uri="{BB962C8B-B14F-4D97-AF65-F5344CB8AC3E}">
        <p14:creationId xmlns:p14="http://schemas.microsoft.com/office/powerpoint/2010/main" val="68700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ED30-7640-2E84-FB4F-BF3D523D1FD6}"/>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AF313943-6616-BC33-674B-A6AF03E58526}"/>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5B1BA4DF-79F2-84C2-B605-1CCC7B58E932}"/>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34E2C64C-4823-BCDF-139C-7024EA88BE13}"/>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88CE4C06-C941-E870-C02D-2049FBAA7563}"/>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172DB0BE-3BCC-D26D-CF47-221D9567E908}"/>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452750F7-60E4-6DDB-E150-9A962CED177F}"/>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Recursion</a:t>
            </a:r>
          </a:p>
        </p:txBody>
      </p:sp>
      <p:sp>
        <p:nvSpPr>
          <p:cNvPr id="10" name="Google Shape;180;g1b517c2e038_1_65">
            <a:extLst>
              <a:ext uri="{FF2B5EF4-FFF2-40B4-BE49-F238E27FC236}">
                <a16:creationId xmlns:a16="http://schemas.microsoft.com/office/drawing/2014/main" id="{D5B748A4-7779-259F-6950-A82E1B5225F5}"/>
              </a:ext>
            </a:extLst>
          </p:cNvPr>
          <p:cNvSpPr txBox="1">
            <a:spLocks/>
          </p:cNvSpPr>
          <p:nvPr/>
        </p:nvSpPr>
        <p:spPr>
          <a:xfrm>
            <a:off x="527470" y="1067628"/>
            <a:ext cx="4522575"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6000" i="1" dirty="0">
              <a:solidFill>
                <a:srgbClr val="114A3D"/>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2152BC8C-578C-2380-E9E8-3A29ACE1DD2E}"/>
              </a:ext>
            </a:extLst>
          </p:cNvPr>
          <p:cNvSpPr txBox="1"/>
          <p:nvPr/>
        </p:nvSpPr>
        <p:spPr>
          <a:xfrm>
            <a:off x="1398632" y="1541636"/>
            <a:ext cx="1652577" cy="584775"/>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def</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run</a:t>
            </a:r>
            <a:r>
              <a:rPr lang="en-US" sz="1600" b="0" dirty="0">
                <a:solidFill>
                  <a:srgbClr val="F7F7F7"/>
                </a:solidFill>
                <a:effectLst/>
                <a:latin typeface="Consolas" panose="020B0609020204030204" pitchFamily="49" charset="0"/>
              </a:rPr>
              <a:t>():</a:t>
            </a:r>
          </a:p>
          <a:p>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run</a:t>
            </a:r>
            <a:r>
              <a:rPr lang="en-US" sz="1600" b="0" dirty="0">
                <a:solidFill>
                  <a:srgbClr val="F7F7F7"/>
                </a:solidFill>
                <a:effectLst/>
                <a:latin typeface="Consolas" panose="020B0609020204030204" pitchFamily="49" charset="0"/>
              </a:rPr>
              <a:t>()</a:t>
            </a:r>
          </a:p>
        </p:txBody>
      </p:sp>
      <p:sp>
        <p:nvSpPr>
          <p:cNvPr id="8" name="Google Shape;180;g1b517c2e038_1_65">
            <a:extLst>
              <a:ext uri="{FF2B5EF4-FFF2-40B4-BE49-F238E27FC236}">
                <a16:creationId xmlns:a16="http://schemas.microsoft.com/office/drawing/2014/main" id="{6B8781B4-096E-9C4D-C246-9BCE450A984B}"/>
              </a:ext>
            </a:extLst>
          </p:cNvPr>
          <p:cNvSpPr txBox="1">
            <a:spLocks/>
          </p:cNvSpPr>
          <p:nvPr/>
        </p:nvSpPr>
        <p:spPr>
          <a:xfrm>
            <a:off x="780408" y="1086193"/>
            <a:ext cx="7583184" cy="666441"/>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GB" sz="2000" dirty="0"/>
              <a:t>A function that called itself (again and again)</a:t>
            </a:r>
          </a:p>
        </p:txBody>
      </p:sp>
      <p:sp>
        <p:nvSpPr>
          <p:cNvPr id="9" name="TextBox 8">
            <a:extLst>
              <a:ext uri="{FF2B5EF4-FFF2-40B4-BE49-F238E27FC236}">
                <a16:creationId xmlns:a16="http://schemas.microsoft.com/office/drawing/2014/main" id="{0DA7369F-25C0-408F-408F-1D73C0D83784}"/>
              </a:ext>
            </a:extLst>
          </p:cNvPr>
          <p:cNvSpPr txBox="1"/>
          <p:nvPr/>
        </p:nvSpPr>
        <p:spPr>
          <a:xfrm>
            <a:off x="3338268" y="1513847"/>
            <a:ext cx="2878705" cy="707886"/>
          </a:xfrm>
          <a:prstGeom prst="rect">
            <a:avLst/>
          </a:prstGeom>
          <a:solidFill>
            <a:schemeClr val="tx1"/>
          </a:solidFill>
        </p:spPr>
        <p:txBody>
          <a:bodyPr wrap="square" rtlCol="0">
            <a:spAutoFit/>
          </a:bodyPr>
          <a:lstStyle/>
          <a:p>
            <a:r>
              <a:rPr lang="en-US" sz="2000" b="0" dirty="0">
                <a:solidFill>
                  <a:srgbClr val="00FFFF"/>
                </a:solidFill>
                <a:effectLst/>
                <a:latin typeface="Consolas" panose="020B0609020204030204" pitchFamily="49" charset="0"/>
              </a:rPr>
              <a:t>def</a:t>
            </a:r>
            <a:r>
              <a:rPr lang="en-US" sz="2000" b="0" dirty="0">
                <a:solidFill>
                  <a:srgbClr val="F7F7F7"/>
                </a:solidFill>
                <a:effectLst/>
                <a:latin typeface="Consolas" panose="020B0609020204030204" pitchFamily="49" charset="0"/>
              </a:rPr>
              <a:t> </a:t>
            </a:r>
            <a:r>
              <a:rPr lang="en-US" sz="2000" b="0" dirty="0">
                <a:solidFill>
                  <a:srgbClr val="FFFF00"/>
                </a:solidFill>
                <a:effectLst/>
                <a:latin typeface="Consolas" panose="020B0609020204030204" pitchFamily="49" charset="0"/>
              </a:rPr>
              <a:t>run</a:t>
            </a:r>
            <a:r>
              <a:rPr lang="en-US" sz="2000" b="0" dirty="0">
                <a:solidFill>
                  <a:srgbClr val="F7F7F7"/>
                </a:solidFill>
                <a:effectLst/>
                <a:latin typeface="Consolas" panose="020B0609020204030204" pitchFamily="49" charset="0"/>
              </a:rPr>
              <a:t>(</a:t>
            </a:r>
            <a:r>
              <a:rPr lang="en-US" sz="2000" b="0" i="1" dirty="0">
                <a:solidFill>
                  <a:srgbClr val="FF9B00"/>
                </a:solidFill>
                <a:effectLst/>
                <a:latin typeface="Consolas" panose="020B0609020204030204" pitchFamily="49" charset="0"/>
              </a:rPr>
              <a:t>numbers</a:t>
            </a:r>
            <a:r>
              <a:rPr lang="en-US" sz="2000" b="0" dirty="0">
                <a:solidFill>
                  <a:srgbClr val="F7F7F7"/>
                </a:solidFill>
                <a:effectLst/>
                <a:latin typeface="Consolas" panose="020B0609020204030204" pitchFamily="49" charset="0"/>
              </a:rPr>
              <a:t>):</a:t>
            </a:r>
          </a:p>
          <a:p>
            <a:r>
              <a:rPr lang="en-US" sz="2000" b="0" dirty="0">
                <a:solidFill>
                  <a:srgbClr val="F7F7F7"/>
                </a:solidFill>
                <a:effectLst/>
                <a:latin typeface="Consolas" panose="020B0609020204030204" pitchFamily="49" charset="0"/>
              </a:rPr>
              <a:t>    </a:t>
            </a:r>
            <a:r>
              <a:rPr lang="en-US" sz="2000" b="0" dirty="0">
                <a:solidFill>
                  <a:srgbClr val="FFFF00"/>
                </a:solidFill>
                <a:effectLst/>
                <a:latin typeface="Consolas" panose="020B0609020204030204" pitchFamily="49" charset="0"/>
              </a:rPr>
              <a:t>run</a:t>
            </a:r>
            <a:r>
              <a:rPr lang="en-US" sz="2000" b="0" dirty="0">
                <a:solidFill>
                  <a:srgbClr val="F7F7F7"/>
                </a:solidFill>
                <a:effectLst/>
                <a:latin typeface="Consolas" panose="020B0609020204030204" pitchFamily="49" charset="0"/>
              </a:rPr>
              <a:t>(</a:t>
            </a:r>
            <a:r>
              <a:rPr lang="en-US" sz="2000" b="0" i="1" dirty="0">
                <a:solidFill>
                  <a:srgbClr val="FF9B00"/>
                </a:solidFill>
                <a:effectLst/>
                <a:latin typeface="Consolas" panose="020B0609020204030204" pitchFamily="49" charset="0"/>
              </a:rPr>
              <a:t>numbers</a:t>
            </a:r>
            <a:r>
              <a:rPr lang="en-US" sz="2000" b="0" dirty="0">
                <a:solidFill>
                  <a:srgbClr val="F7F7F7"/>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D16E985B-A8B7-E8E9-35F1-3AF324E0A2F8}"/>
              </a:ext>
            </a:extLst>
          </p:cNvPr>
          <p:cNvSpPr txBox="1"/>
          <p:nvPr/>
        </p:nvSpPr>
        <p:spPr>
          <a:xfrm>
            <a:off x="977408" y="2922641"/>
            <a:ext cx="3318841" cy="1384995"/>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dirty="0">
                <a:solidFill>
                  <a:srgbClr val="FFFFFF"/>
                </a:solidFill>
                <a:latin typeface="Consolas" panose="020B0609020204030204" pitchFamily="49" charset="0"/>
              </a:rPr>
              <a:t>3</a:t>
            </a:r>
            <a:endParaRPr lang="en-US" b="0" dirty="0">
              <a:solidFill>
                <a:srgbClr val="F7F7F7"/>
              </a:solidFill>
              <a:effectLst/>
              <a:latin typeface="Consolas" panose="020B0609020204030204" pitchFamily="49" charset="0"/>
            </a:endParaRPr>
          </a:p>
          <a:p>
            <a:r>
              <a:rPr lang="en-US" b="0" dirty="0">
                <a:solidFill>
                  <a:srgbClr val="00FFFF"/>
                </a:solidFill>
                <a:effectLst/>
                <a:latin typeface="Consolas" panose="020B0609020204030204" pitchFamily="49" charset="0"/>
              </a:rPr>
              <a:t>def</a:t>
            </a:r>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run</a:t>
            </a:r>
            <a:r>
              <a:rPr lang="en-US" b="0" dirty="0">
                <a:solidFill>
                  <a:srgbClr val="F7F7F7"/>
                </a:solidFill>
                <a:effectLst/>
                <a:latin typeface="Consolas" panose="020B0609020204030204" pitchFamily="49" charset="0"/>
              </a:rPr>
              <a:t>(</a:t>
            </a:r>
            <a:r>
              <a:rPr lang="en-US" b="0" i="1" dirty="0">
                <a:solidFill>
                  <a:srgbClr val="FF9B00"/>
                </a:solidFill>
                <a:effectLst/>
                <a:latin typeface="Consolas" panose="020B0609020204030204" pitchFamily="49" charset="0"/>
              </a:rPr>
              <a:t>numbers</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if</a:t>
            </a:r>
            <a:r>
              <a:rPr lang="en-US" b="0" dirty="0">
                <a:solidFill>
                  <a:srgbClr val="F7F7F7"/>
                </a:solidFill>
                <a:effectLst/>
                <a:latin typeface="Consolas" panose="020B0609020204030204" pitchFamily="49" charset="0"/>
              </a:rPr>
              <a:t>(</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0</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return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else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return</a:t>
            </a:r>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run</a:t>
            </a:r>
            <a:r>
              <a:rPr lang="en-US" b="0" dirty="0">
                <a:solidFill>
                  <a:srgbClr val="F7F7F7"/>
                </a:solidFill>
                <a:effectLst/>
                <a:latin typeface="Consolas" panose="020B0609020204030204" pitchFamily="49" charset="0"/>
              </a:rPr>
              <a:t>(</a:t>
            </a:r>
            <a:r>
              <a:rPr lang="en-US" b="0" i="1" dirty="0">
                <a:solidFill>
                  <a:srgbClr val="FF9B00"/>
                </a:solidFill>
                <a:effectLst/>
                <a:latin typeface="Consolas" panose="020B0609020204030204" pitchFamily="49" charset="0"/>
              </a:rPr>
              <a:t>numbers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1</a:t>
            </a:r>
            <a:r>
              <a:rPr lang="en-US" b="0" dirty="0">
                <a:solidFill>
                  <a:srgbClr val="F7F7F7"/>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5C93D482-F557-4F12-70BE-735C0C3031FA}"/>
              </a:ext>
            </a:extLst>
          </p:cNvPr>
          <p:cNvSpPr txBox="1"/>
          <p:nvPr/>
        </p:nvSpPr>
        <p:spPr>
          <a:xfrm>
            <a:off x="4477290" y="2922641"/>
            <a:ext cx="2430539" cy="1384995"/>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3</a:t>
            </a:r>
            <a:endParaRPr lang="en-US" b="0" dirty="0">
              <a:solidFill>
                <a:srgbClr val="F7F7F7"/>
              </a:solidFill>
              <a:effectLst/>
              <a:latin typeface="Consolas" panose="020B0609020204030204" pitchFamily="49" charset="0"/>
            </a:endParaRPr>
          </a:p>
          <a:p>
            <a:r>
              <a:rPr lang="en-US" b="0" i="1" dirty="0">
                <a:solidFill>
                  <a:srgbClr val="00FFFF"/>
                </a:solidFill>
                <a:effectLst/>
                <a:latin typeface="Consolas" panose="020B0609020204030204" pitchFamily="49" charset="0"/>
              </a:rPr>
              <a:t>while</a:t>
            </a:r>
            <a:r>
              <a:rPr lang="en-US" b="0" dirty="0">
                <a:solidFill>
                  <a:srgbClr val="F7F7F7"/>
                </a:solidFill>
                <a:effectLst/>
                <a:latin typeface="Consolas" panose="020B0609020204030204" pitchFamily="49" charset="0"/>
              </a:rPr>
              <a:t> </a:t>
            </a:r>
            <a:r>
              <a:rPr lang="en-US" b="0" dirty="0">
                <a:solidFill>
                  <a:srgbClr val="00E00E"/>
                </a:solidFill>
                <a:effectLst/>
                <a:latin typeface="Consolas" panose="020B0609020204030204" pitchFamily="49" charset="0"/>
              </a:rPr>
              <a:t>True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if</a:t>
            </a:r>
            <a:r>
              <a:rPr lang="en-US" b="0" dirty="0">
                <a:solidFill>
                  <a:srgbClr val="F7F7F7"/>
                </a:solidFill>
                <a:effectLst/>
                <a:latin typeface="Consolas" panose="020B0609020204030204" pitchFamily="49" charset="0"/>
              </a:rPr>
              <a:t>(</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0</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break</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else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1</a:t>
            </a:r>
            <a:endParaRPr lang="en-US" b="0" dirty="0">
              <a:solidFill>
                <a:srgbClr val="F7F7F7"/>
              </a:solidFill>
              <a:effectLst/>
              <a:latin typeface="Consolas" panose="020B0609020204030204" pitchFamily="49" charset="0"/>
            </a:endParaRPr>
          </a:p>
        </p:txBody>
      </p:sp>
      <p:sp>
        <p:nvSpPr>
          <p:cNvPr id="19" name="Google Shape;180;g1b517c2e038_1_65">
            <a:extLst>
              <a:ext uri="{FF2B5EF4-FFF2-40B4-BE49-F238E27FC236}">
                <a16:creationId xmlns:a16="http://schemas.microsoft.com/office/drawing/2014/main" id="{7A91383C-55CF-F2F7-C391-4E2FB9948F2B}"/>
              </a:ext>
            </a:extLst>
          </p:cNvPr>
          <p:cNvSpPr txBox="1">
            <a:spLocks/>
          </p:cNvSpPr>
          <p:nvPr/>
        </p:nvSpPr>
        <p:spPr>
          <a:xfrm>
            <a:off x="1056161" y="2513051"/>
            <a:ext cx="1652577" cy="666441"/>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GB" sz="2000" dirty="0"/>
              <a:t>Recursion</a:t>
            </a:r>
          </a:p>
        </p:txBody>
      </p:sp>
      <p:sp>
        <p:nvSpPr>
          <p:cNvPr id="21" name="Google Shape;180;g1b517c2e038_1_65">
            <a:extLst>
              <a:ext uri="{FF2B5EF4-FFF2-40B4-BE49-F238E27FC236}">
                <a16:creationId xmlns:a16="http://schemas.microsoft.com/office/drawing/2014/main" id="{46EEDB98-7982-407C-63BC-260CCEF08D6E}"/>
              </a:ext>
            </a:extLst>
          </p:cNvPr>
          <p:cNvSpPr txBox="1">
            <a:spLocks/>
          </p:cNvSpPr>
          <p:nvPr/>
        </p:nvSpPr>
        <p:spPr>
          <a:xfrm>
            <a:off x="4477290" y="2563710"/>
            <a:ext cx="3318841" cy="666441"/>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GB" sz="2000" dirty="0"/>
              <a:t>Infinite loop</a:t>
            </a:r>
          </a:p>
          <a:p>
            <a:pPr lvl="1"/>
            <a:endParaRPr lang="en-GB" sz="2000" dirty="0"/>
          </a:p>
        </p:txBody>
      </p:sp>
    </p:spTree>
    <p:extLst>
      <p:ext uri="{BB962C8B-B14F-4D97-AF65-F5344CB8AC3E}">
        <p14:creationId xmlns:p14="http://schemas.microsoft.com/office/powerpoint/2010/main" val="9807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ED30-7640-2E84-FB4F-BF3D523D1FD6}"/>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AF313943-6616-BC33-674B-A6AF03E58526}"/>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5B1BA4DF-79F2-84C2-B605-1CCC7B58E932}"/>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34E2C64C-4823-BCDF-139C-7024EA88BE13}"/>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88CE4C06-C941-E870-C02D-2049FBAA7563}"/>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172DB0BE-3BCC-D26D-CF47-221D9567E908}"/>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452750F7-60E4-6DDB-E150-9A962CED177F}"/>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Recursion VS infinite loop</a:t>
            </a: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447D036F-7762-8445-452B-E9999377C78C}"/>
                  </a:ext>
                </a:extLst>
              </p14:cNvPr>
              <p14:cNvContentPartPr/>
              <p14:nvPr/>
            </p14:nvContentPartPr>
            <p14:xfrm>
              <a:off x="2103055" y="1250329"/>
              <a:ext cx="1413720" cy="1578600"/>
            </p14:xfrm>
          </p:contentPart>
        </mc:Choice>
        <mc:Fallback>
          <p:pic>
            <p:nvPicPr>
              <p:cNvPr id="8" name="Ink 7">
                <a:extLst>
                  <a:ext uri="{FF2B5EF4-FFF2-40B4-BE49-F238E27FC236}">
                    <a16:creationId xmlns:a16="http://schemas.microsoft.com/office/drawing/2014/main" id="{447D036F-7762-8445-452B-E9999377C78C}"/>
                  </a:ext>
                </a:extLst>
              </p:cNvPr>
              <p:cNvPicPr/>
              <p:nvPr/>
            </p:nvPicPr>
            <p:blipFill>
              <a:blip r:embed="rId6"/>
              <a:stretch>
                <a:fillRect/>
              </a:stretch>
            </p:blipFill>
            <p:spPr>
              <a:xfrm>
                <a:off x="2096935" y="1244209"/>
                <a:ext cx="1425960" cy="1590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DDED74B-9843-649B-B90D-6FD5F9EBE1F0}"/>
                  </a:ext>
                </a:extLst>
              </p14:cNvPr>
              <p14:cNvContentPartPr/>
              <p14:nvPr/>
            </p14:nvContentPartPr>
            <p14:xfrm>
              <a:off x="4444382" y="1314087"/>
              <a:ext cx="1413720" cy="1578600"/>
            </p14:xfrm>
          </p:contentPart>
        </mc:Choice>
        <mc:Fallback>
          <p:pic>
            <p:nvPicPr>
              <p:cNvPr id="12" name="Ink 11">
                <a:extLst>
                  <a:ext uri="{FF2B5EF4-FFF2-40B4-BE49-F238E27FC236}">
                    <a16:creationId xmlns:a16="http://schemas.microsoft.com/office/drawing/2014/main" id="{1DDED74B-9843-649B-B90D-6FD5F9EBE1F0}"/>
                  </a:ext>
                </a:extLst>
              </p:cNvPr>
              <p:cNvPicPr/>
              <p:nvPr/>
            </p:nvPicPr>
            <p:blipFill>
              <a:blip r:embed="rId6"/>
              <a:stretch>
                <a:fillRect/>
              </a:stretch>
            </p:blipFill>
            <p:spPr>
              <a:xfrm>
                <a:off x="4438262" y="1307967"/>
                <a:ext cx="1425960" cy="1590840"/>
              </a:xfrm>
              <a:prstGeom prst="rect">
                <a:avLst/>
              </a:prstGeom>
            </p:spPr>
          </p:pic>
        </mc:Fallback>
      </mc:AlternateContent>
      <p:sp>
        <p:nvSpPr>
          <p:cNvPr id="13" name="TextBox 12">
            <a:extLst>
              <a:ext uri="{FF2B5EF4-FFF2-40B4-BE49-F238E27FC236}">
                <a16:creationId xmlns:a16="http://schemas.microsoft.com/office/drawing/2014/main" id="{070C8EC6-15EF-E6BF-E885-D28A2D74B09B}"/>
              </a:ext>
            </a:extLst>
          </p:cNvPr>
          <p:cNvSpPr txBox="1"/>
          <p:nvPr/>
        </p:nvSpPr>
        <p:spPr>
          <a:xfrm>
            <a:off x="4253973" y="2972133"/>
            <a:ext cx="2430539" cy="1384995"/>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3</a:t>
            </a:r>
            <a:endParaRPr lang="en-US" b="0" dirty="0">
              <a:solidFill>
                <a:srgbClr val="F7F7F7"/>
              </a:solidFill>
              <a:effectLst/>
              <a:latin typeface="Consolas" panose="020B0609020204030204" pitchFamily="49" charset="0"/>
            </a:endParaRPr>
          </a:p>
          <a:p>
            <a:r>
              <a:rPr lang="en-US" b="0" i="1" dirty="0">
                <a:solidFill>
                  <a:srgbClr val="00FFFF"/>
                </a:solidFill>
                <a:effectLst/>
                <a:latin typeface="Consolas" panose="020B0609020204030204" pitchFamily="49" charset="0"/>
              </a:rPr>
              <a:t>while</a:t>
            </a:r>
            <a:r>
              <a:rPr lang="en-US" b="0" dirty="0">
                <a:solidFill>
                  <a:srgbClr val="F7F7F7"/>
                </a:solidFill>
                <a:effectLst/>
                <a:latin typeface="Consolas" panose="020B0609020204030204" pitchFamily="49" charset="0"/>
              </a:rPr>
              <a:t> </a:t>
            </a:r>
            <a:r>
              <a:rPr lang="en-US" b="0" dirty="0">
                <a:solidFill>
                  <a:srgbClr val="00E00E"/>
                </a:solidFill>
                <a:effectLst/>
                <a:latin typeface="Consolas" panose="020B0609020204030204" pitchFamily="49" charset="0"/>
              </a:rPr>
              <a:t>True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if</a:t>
            </a:r>
            <a:r>
              <a:rPr lang="en-US" b="0" dirty="0">
                <a:solidFill>
                  <a:srgbClr val="F7F7F7"/>
                </a:solidFill>
                <a:effectLst/>
                <a:latin typeface="Consolas" panose="020B0609020204030204" pitchFamily="49" charset="0"/>
              </a:rPr>
              <a:t>(</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0</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break</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else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1</a:t>
            </a:r>
            <a:endParaRPr lang="en-US" b="0" dirty="0">
              <a:solidFill>
                <a:srgbClr val="F7F7F7"/>
              </a:solidFill>
              <a:effectLst/>
              <a:latin typeface="Consolas" panose="020B0609020204030204" pitchFamily="49" charset="0"/>
            </a:endParaRPr>
          </a:p>
        </p:txBody>
      </p:sp>
      <p:pic>
        <p:nvPicPr>
          <p:cNvPr id="3074" name="Picture 2" descr="Water Drop GIF - Water Drop GIFs">
            <a:extLst>
              <a:ext uri="{FF2B5EF4-FFF2-40B4-BE49-F238E27FC236}">
                <a16:creationId xmlns:a16="http://schemas.microsoft.com/office/drawing/2014/main" id="{937AF9A5-1A8E-45F9-58CC-1E68EE75D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1588" y="2260874"/>
            <a:ext cx="592924" cy="6489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941A0CF-DD9B-DF93-5C40-08D7C3B7B0C1}"/>
              </a:ext>
            </a:extLst>
          </p:cNvPr>
          <p:cNvSpPr txBox="1"/>
          <p:nvPr/>
        </p:nvSpPr>
        <p:spPr>
          <a:xfrm>
            <a:off x="757250" y="2972133"/>
            <a:ext cx="3318841" cy="1384995"/>
          </a:xfrm>
          <a:prstGeom prst="rect">
            <a:avLst/>
          </a:prstGeom>
          <a:solidFill>
            <a:schemeClr val="tx1"/>
          </a:solidFill>
        </p:spPr>
        <p:txBody>
          <a:bodyPr wrap="square" rtlCol="0">
            <a:spAutoFit/>
          </a:bodyPr>
          <a:lstStyle/>
          <a:p>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dirty="0">
                <a:solidFill>
                  <a:srgbClr val="FFFFFF"/>
                </a:solidFill>
                <a:latin typeface="Consolas" panose="020B0609020204030204" pitchFamily="49" charset="0"/>
              </a:rPr>
              <a:t>3</a:t>
            </a:r>
            <a:endParaRPr lang="en-US" b="0" dirty="0">
              <a:solidFill>
                <a:srgbClr val="F7F7F7"/>
              </a:solidFill>
              <a:effectLst/>
              <a:latin typeface="Consolas" panose="020B0609020204030204" pitchFamily="49" charset="0"/>
            </a:endParaRPr>
          </a:p>
          <a:p>
            <a:r>
              <a:rPr lang="en-US" b="0" dirty="0">
                <a:solidFill>
                  <a:srgbClr val="00FFFF"/>
                </a:solidFill>
                <a:effectLst/>
                <a:latin typeface="Consolas" panose="020B0609020204030204" pitchFamily="49" charset="0"/>
              </a:rPr>
              <a:t>def</a:t>
            </a:r>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run</a:t>
            </a:r>
            <a:r>
              <a:rPr lang="en-US" b="0" dirty="0">
                <a:solidFill>
                  <a:srgbClr val="F7F7F7"/>
                </a:solidFill>
                <a:effectLst/>
                <a:latin typeface="Consolas" panose="020B0609020204030204" pitchFamily="49" charset="0"/>
              </a:rPr>
              <a:t>(</a:t>
            </a:r>
            <a:r>
              <a:rPr lang="en-US" b="0" i="1" dirty="0">
                <a:solidFill>
                  <a:srgbClr val="FF9B00"/>
                </a:solidFill>
                <a:effectLst/>
                <a:latin typeface="Consolas" panose="020B0609020204030204" pitchFamily="49" charset="0"/>
              </a:rPr>
              <a:t>numbers</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if</a:t>
            </a:r>
            <a:r>
              <a:rPr lang="en-US" b="0" dirty="0">
                <a:solidFill>
                  <a:srgbClr val="F7F7F7"/>
                </a:solidFill>
                <a:effectLst/>
                <a:latin typeface="Consolas" panose="020B0609020204030204" pitchFamily="49" charset="0"/>
              </a:rPr>
              <a:t>(</a:t>
            </a:r>
            <a:r>
              <a:rPr lang="en-US" b="0" dirty="0">
                <a:solidFill>
                  <a:srgbClr val="FF9B00"/>
                </a:solidFill>
                <a:effectLst/>
                <a:latin typeface="Consolas" panose="020B0609020204030204" pitchFamily="49" charset="0"/>
              </a:rPr>
              <a:t>count</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0</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return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else</a:t>
            </a:r>
            <a:r>
              <a:rPr lang="en-US" b="0" dirty="0">
                <a:solidFill>
                  <a:srgbClr val="F7F7F7"/>
                </a:solidFill>
                <a:effectLst/>
                <a:latin typeface="Consolas" panose="020B0609020204030204" pitchFamily="49" charset="0"/>
              </a:rPr>
              <a:t>:</a:t>
            </a:r>
          </a:p>
          <a:p>
            <a:r>
              <a:rPr lang="en-US" b="0" dirty="0">
                <a:solidFill>
                  <a:srgbClr val="F7F7F7"/>
                </a:solidFill>
                <a:effectLst/>
                <a:latin typeface="Consolas" panose="020B0609020204030204" pitchFamily="49" charset="0"/>
              </a:rPr>
              <a:t>        </a:t>
            </a:r>
            <a:r>
              <a:rPr lang="en-US" b="0" i="1" dirty="0">
                <a:solidFill>
                  <a:srgbClr val="00FFFF"/>
                </a:solidFill>
                <a:effectLst/>
                <a:latin typeface="Consolas" panose="020B0609020204030204" pitchFamily="49" charset="0"/>
              </a:rPr>
              <a:t>return</a:t>
            </a:r>
            <a:r>
              <a:rPr lang="en-US" b="0" dirty="0">
                <a:solidFill>
                  <a:srgbClr val="F7F7F7"/>
                </a:solidFill>
                <a:effectLst/>
                <a:latin typeface="Consolas" panose="020B0609020204030204" pitchFamily="49" charset="0"/>
              </a:rPr>
              <a:t> </a:t>
            </a:r>
            <a:r>
              <a:rPr lang="en-US" b="0" dirty="0">
                <a:solidFill>
                  <a:srgbClr val="FFFF00"/>
                </a:solidFill>
                <a:effectLst/>
                <a:latin typeface="Consolas" panose="020B0609020204030204" pitchFamily="49" charset="0"/>
              </a:rPr>
              <a:t>run</a:t>
            </a:r>
            <a:r>
              <a:rPr lang="en-US" b="0" dirty="0">
                <a:solidFill>
                  <a:srgbClr val="F7F7F7"/>
                </a:solidFill>
                <a:effectLst/>
                <a:latin typeface="Consolas" panose="020B0609020204030204" pitchFamily="49" charset="0"/>
              </a:rPr>
              <a:t>(</a:t>
            </a:r>
            <a:r>
              <a:rPr lang="en-US" b="0" i="1" dirty="0">
                <a:solidFill>
                  <a:srgbClr val="FF9B00"/>
                </a:solidFill>
                <a:effectLst/>
                <a:latin typeface="Consolas" panose="020B0609020204030204" pitchFamily="49" charset="0"/>
              </a:rPr>
              <a:t>numbers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1</a:t>
            </a:r>
            <a:r>
              <a:rPr lang="en-US" b="0" dirty="0">
                <a:solidFill>
                  <a:srgbClr val="F7F7F7"/>
                </a:solidFill>
                <a:effectLst/>
                <a:latin typeface="Consolas" panose="020B0609020204030204" pitchFamily="49" charset="0"/>
              </a:rPr>
              <a:t>)</a:t>
            </a:r>
          </a:p>
        </p:txBody>
      </p:sp>
      <p:pic>
        <p:nvPicPr>
          <p:cNvPr id="3076" name="Picture 4" descr="Tom And Jerry Water GIF - Tom And Jerry Water Tom GIFs">
            <a:extLst>
              <a:ext uri="{FF2B5EF4-FFF2-40B4-BE49-F238E27FC236}">
                <a16:creationId xmlns:a16="http://schemas.microsoft.com/office/drawing/2014/main" id="{E89293C9-71F8-6B88-DCC8-072F747017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5761" y="2188154"/>
            <a:ext cx="1020958" cy="73599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083ECA12-D1E4-7F24-9BCC-DBE471329B6B}"/>
              </a:ext>
            </a:extLst>
          </p:cNvPr>
          <p:cNvGrpSpPr/>
          <p:nvPr/>
        </p:nvGrpSpPr>
        <p:grpSpPr>
          <a:xfrm>
            <a:off x="2119501" y="2233241"/>
            <a:ext cx="1444110" cy="555223"/>
            <a:chOff x="6608465" y="1142232"/>
            <a:chExt cx="1444110" cy="555223"/>
          </a:xfrm>
        </p:grpSpPr>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CA90ACF7-B1EF-AB08-464D-79C2C2686EE3}"/>
                    </a:ext>
                  </a:extLst>
                </p14:cNvPr>
                <p14:cNvContentPartPr/>
                <p14:nvPr/>
              </p14:nvContentPartPr>
              <p14:xfrm>
                <a:off x="6608465" y="1198135"/>
                <a:ext cx="28080" cy="453960"/>
              </p14:xfrm>
            </p:contentPart>
          </mc:Choice>
          <mc:Fallback>
            <p:pic>
              <p:nvPicPr>
                <p:cNvPr id="16" name="Ink 15">
                  <a:extLst>
                    <a:ext uri="{FF2B5EF4-FFF2-40B4-BE49-F238E27FC236}">
                      <a16:creationId xmlns:a16="http://schemas.microsoft.com/office/drawing/2014/main" id="{CA90ACF7-B1EF-AB08-464D-79C2C2686EE3}"/>
                    </a:ext>
                  </a:extLst>
                </p:cNvPr>
                <p:cNvPicPr/>
                <p:nvPr/>
              </p:nvPicPr>
              <p:blipFill>
                <a:blip r:embed="rId11"/>
                <a:stretch>
                  <a:fillRect/>
                </a:stretch>
              </p:blipFill>
              <p:spPr>
                <a:xfrm>
                  <a:off x="6602345" y="1192015"/>
                  <a:ext cx="40320" cy="466200"/>
                </a:xfrm>
                <a:prstGeom prst="rect">
                  <a:avLst/>
                </a:prstGeom>
              </p:spPr>
            </p:pic>
          </mc:Fallback>
        </mc:AlternateContent>
        <p:grpSp>
          <p:nvGrpSpPr>
            <p:cNvPr id="18" name="Group 17">
              <a:extLst>
                <a:ext uri="{FF2B5EF4-FFF2-40B4-BE49-F238E27FC236}">
                  <a16:creationId xmlns:a16="http://schemas.microsoft.com/office/drawing/2014/main" id="{A0AAF9D2-6087-CD90-E1CA-E55D318362E4}"/>
                </a:ext>
              </a:extLst>
            </p:cNvPr>
            <p:cNvGrpSpPr/>
            <p:nvPr/>
          </p:nvGrpSpPr>
          <p:grpSpPr>
            <a:xfrm>
              <a:off x="6636185" y="1142232"/>
              <a:ext cx="1416390" cy="555223"/>
              <a:chOff x="6636185" y="1142232"/>
              <a:chExt cx="1416390" cy="555223"/>
            </a:xfrm>
          </p:grpSpPr>
          <p:sp>
            <p:nvSpPr>
              <p:cNvPr id="15" name="TextBox 14">
                <a:extLst>
                  <a:ext uri="{FF2B5EF4-FFF2-40B4-BE49-F238E27FC236}">
                    <a16:creationId xmlns:a16="http://schemas.microsoft.com/office/drawing/2014/main" id="{C639E54B-81C9-0BE3-6879-E415128DD3EC}"/>
                  </a:ext>
                </a:extLst>
              </p:cNvPr>
              <p:cNvSpPr txBox="1"/>
              <p:nvPr/>
            </p:nvSpPr>
            <p:spPr>
              <a:xfrm>
                <a:off x="6638855" y="1142232"/>
                <a:ext cx="1413720" cy="461665"/>
              </a:xfrm>
              <a:prstGeom prst="rect">
                <a:avLst/>
              </a:prstGeom>
              <a:noFill/>
            </p:spPr>
            <p:txBody>
              <a:bodyPr wrap="square" rtlCol="0">
                <a:spAutoFit/>
              </a:bodyPr>
              <a:lstStyle/>
              <a:p>
                <a:r>
                  <a:rPr lang="en-GB" sz="1200" dirty="0"/>
                  <a:t>run(), parameter, return, variable</a:t>
                </a:r>
              </a:p>
            </p:txBody>
          </p:sp>
          <mc:AlternateContent xmlns:mc="http://schemas.openxmlformats.org/markup-compatibility/2006">
            <mc:Choice xmlns:p14="http://schemas.microsoft.com/office/powerpoint/2010/main" Requires="p14">
              <p:contentPart p14:bwMode="auto" r:id="rId12">
                <p14:nvContentPartPr>
                  <p14:cNvPr id="17" name="Ink 16">
                    <a:extLst>
                      <a:ext uri="{FF2B5EF4-FFF2-40B4-BE49-F238E27FC236}">
                        <a16:creationId xmlns:a16="http://schemas.microsoft.com/office/drawing/2014/main" id="{1C3D752A-6D9E-2FBF-6CD7-8E1F3B472B94}"/>
                      </a:ext>
                    </a:extLst>
                  </p14:cNvPr>
                  <p14:cNvContentPartPr/>
                  <p14:nvPr/>
                </p14:nvContentPartPr>
                <p14:xfrm>
                  <a:off x="6636185" y="1169695"/>
                  <a:ext cx="1361520" cy="527760"/>
                </p14:xfrm>
              </p:contentPart>
            </mc:Choice>
            <mc:Fallback>
              <p:pic>
                <p:nvPicPr>
                  <p:cNvPr id="17" name="Ink 16">
                    <a:extLst>
                      <a:ext uri="{FF2B5EF4-FFF2-40B4-BE49-F238E27FC236}">
                        <a16:creationId xmlns:a16="http://schemas.microsoft.com/office/drawing/2014/main" id="{1C3D752A-6D9E-2FBF-6CD7-8E1F3B472B94}"/>
                      </a:ext>
                    </a:extLst>
                  </p:cNvPr>
                  <p:cNvPicPr/>
                  <p:nvPr/>
                </p:nvPicPr>
                <p:blipFill>
                  <a:blip r:embed="rId13"/>
                  <a:stretch>
                    <a:fillRect/>
                  </a:stretch>
                </p:blipFill>
                <p:spPr>
                  <a:xfrm>
                    <a:off x="6630065" y="1163575"/>
                    <a:ext cx="1373760" cy="540000"/>
                  </a:xfrm>
                  <a:prstGeom prst="rect">
                    <a:avLst/>
                  </a:prstGeom>
                </p:spPr>
              </p:pic>
            </mc:Fallback>
          </mc:AlternateContent>
        </p:grpSp>
      </p:grpSp>
      <p:grpSp>
        <p:nvGrpSpPr>
          <p:cNvPr id="20" name="Group 19">
            <a:extLst>
              <a:ext uri="{FF2B5EF4-FFF2-40B4-BE49-F238E27FC236}">
                <a16:creationId xmlns:a16="http://schemas.microsoft.com/office/drawing/2014/main" id="{68E77FBA-39B8-ADC3-C672-1630348D420A}"/>
              </a:ext>
            </a:extLst>
          </p:cNvPr>
          <p:cNvGrpSpPr/>
          <p:nvPr/>
        </p:nvGrpSpPr>
        <p:grpSpPr>
          <a:xfrm>
            <a:off x="2105926" y="1721075"/>
            <a:ext cx="1444110" cy="555223"/>
            <a:chOff x="6608465" y="1142232"/>
            <a:chExt cx="1444110" cy="555223"/>
          </a:xfrm>
        </p:grpSpPr>
        <mc:AlternateContent xmlns:mc="http://schemas.openxmlformats.org/markup-compatibility/2006">
          <mc:Choice xmlns:p14="http://schemas.microsoft.com/office/powerpoint/2010/main" Requires="p14">
            <p:contentPart p14:bwMode="auto" r:id="rId14">
              <p14:nvContentPartPr>
                <p14:cNvPr id="21" name="Ink 20">
                  <a:extLst>
                    <a:ext uri="{FF2B5EF4-FFF2-40B4-BE49-F238E27FC236}">
                      <a16:creationId xmlns:a16="http://schemas.microsoft.com/office/drawing/2014/main" id="{42FEB847-00D6-2C1C-46B2-4EC3594C1DF4}"/>
                    </a:ext>
                  </a:extLst>
                </p14:cNvPr>
                <p14:cNvContentPartPr/>
                <p14:nvPr/>
              </p14:nvContentPartPr>
              <p14:xfrm>
                <a:off x="6608465" y="1198135"/>
                <a:ext cx="28080" cy="453960"/>
              </p14:xfrm>
            </p:contentPart>
          </mc:Choice>
          <mc:Fallback>
            <p:pic>
              <p:nvPicPr>
                <p:cNvPr id="21" name="Ink 20">
                  <a:extLst>
                    <a:ext uri="{FF2B5EF4-FFF2-40B4-BE49-F238E27FC236}">
                      <a16:creationId xmlns:a16="http://schemas.microsoft.com/office/drawing/2014/main" id="{42FEB847-00D6-2C1C-46B2-4EC3594C1DF4}"/>
                    </a:ext>
                  </a:extLst>
                </p:cNvPr>
                <p:cNvPicPr/>
                <p:nvPr/>
              </p:nvPicPr>
              <p:blipFill>
                <a:blip r:embed="rId11"/>
                <a:stretch>
                  <a:fillRect/>
                </a:stretch>
              </p:blipFill>
              <p:spPr>
                <a:xfrm>
                  <a:off x="6602345" y="1192015"/>
                  <a:ext cx="40320" cy="466200"/>
                </a:xfrm>
                <a:prstGeom prst="rect">
                  <a:avLst/>
                </a:prstGeom>
              </p:spPr>
            </p:pic>
          </mc:Fallback>
        </mc:AlternateContent>
        <p:grpSp>
          <p:nvGrpSpPr>
            <p:cNvPr id="22" name="Group 21">
              <a:extLst>
                <a:ext uri="{FF2B5EF4-FFF2-40B4-BE49-F238E27FC236}">
                  <a16:creationId xmlns:a16="http://schemas.microsoft.com/office/drawing/2014/main" id="{A01BFB33-90C3-A233-A977-7687EEFD8609}"/>
                </a:ext>
              </a:extLst>
            </p:cNvPr>
            <p:cNvGrpSpPr/>
            <p:nvPr/>
          </p:nvGrpSpPr>
          <p:grpSpPr>
            <a:xfrm>
              <a:off x="6636185" y="1142232"/>
              <a:ext cx="1416390" cy="555223"/>
              <a:chOff x="6636185" y="1142232"/>
              <a:chExt cx="1416390" cy="555223"/>
            </a:xfrm>
          </p:grpSpPr>
          <p:sp>
            <p:nvSpPr>
              <p:cNvPr id="23" name="TextBox 22">
                <a:extLst>
                  <a:ext uri="{FF2B5EF4-FFF2-40B4-BE49-F238E27FC236}">
                    <a16:creationId xmlns:a16="http://schemas.microsoft.com/office/drawing/2014/main" id="{44385E4A-8358-6C1C-0822-DE38728E2A3D}"/>
                  </a:ext>
                </a:extLst>
              </p:cNvPr>
              <p:cNvSpPr txBox="1"/>
              <p:nvPr/>
            </p:nvSpPr>
            <p:spPr>
              <a:xfrm>
                <a:off x="6638855" y="1142232"/>
                <a:ext cx="1413720" cy="461665"/>
              </a:xfrm>
              <a:prstGeom prst="rect">
                <a:avLst/>
              </a:prstGeom>
              <a:noFill/>
            </p:spPr>
            <p:txBody>
              <a:bodyPr wrap="square" rtlCol="0">
                <a:spAutoFit/>
              </a:bodyPr>
              <a:lstStyle/>
              <a:p>
                <a:r>
                  <a:rPr lang="en-GB" sz="1200" dirty="0"/>
                  <a:t>run(), parameter, return, variable</a:t>
                </a:r>
              </a:p>
            </p:txBody>
          </p:sp>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CA2838E3-F42E-F9CD-3ACF-B43F4176F891}"/>
                      </a:ext>
                    </a:extLst>
                  </p14:cNvPr>
                  <p14:cNvContentPartPr/>
                  <p14:nvPr/>
                </p14:nvContentPartPr>
                <p14:xfrm>
                  <a:off x="6636185" y="1169695"/>
                  <a:ext cx="1361520" cy="527760"/>
                </p14:xfrm>
              </p:contentPart>
            </mc:Choice>
            <mc:Fallback>
              <p:pic>
                <p:nvPicPr>
                  <p:cNvPr id="24" name="Ink 23">
                    <a:extLst>
                      <a:ext uri="{FF2B5EF4-FFF2-40B4-BE49-F238E27FC236}">
                        <a16:creationId xmlns:a16="http://schemas.microsoft.com/office/drawing/2014/main" id="{CA2838E3-F42E-F9CD-3ACF-B43F4176F891}"/>
                      </a:ext>
                    </a:extLst>
                  </p:cNvPr>
                  <p:cNvPicPr/>
                  <p:nvPr/>
                </p:nvPicPr>
                <p:blipFill>
                  <a:blip r:embed="rId13"/>
                  <a:stretch>
                    <a:fillRect/>
                  </a:stretch>
                </p:blipFill>
                <p:spPr>
                  <a:xfrm>
                    <a:off x="6630065" y="1163575"/>
                    <a:ext cx="1373760" cy="540000"/>
                  </a:xfrm>
                  <a:prstGeom prst="rect">
                    <a:avLst/>
                  </a:prstGeom>
                </p:spPr>
              </p:pic>
            </mc:Fallback>
          </mc:AlternateContent>
        </p:grpSp>
      </p:grpSp>
      <p:grpSp>
        <p:nvGrpSpPr>
          <p:cNvPr id="25" name="Group 24">
            <a:extLst>
              <a:ext uri="{FF2B5EF4-FFF2-40B4-BE49-F238E27FC236}">
                <a16:creationId xmlns:a16="http://schemas.microsoft.com/office/drawing/2014/main" id="{85ABB09A-FEEC-EAE7-AE3A-D0F74E75686E}"/>
              </a:ext>
            </a:extLst>
          </p:cNvPr>
          <p:cNvGrpSpPr/>
          <p:nvPr/>
        </p:nvGrpSpPr>
        <p:grpSpPr>
          <a:xfrm>
            <a:off x="2121121" y="1215332"/>
            <a:ext cx="1444110" cy="555223"/>
            <a:chOff x="6608465" y="1142232"/>
            <a:chExt cx="1444110" cy="555223"/>
          </a:xfrm>
        </p:grpSpPr>
        <mc:AlternateContent xmlns:mc="http://schemas.openxmlformats.org/markup-compatibility/2006">
          <mc:Choice xmlns:p14="http://schemas.microsoft.com/office/powerpoint/2010/main" Requires="p14">
            <p:contentPart p14:bwMode="auto" r:id="rId16">
              <p14:nvContentPartPr>
                <p14:cNvPr id="26" name="Ink 25">
                  <a:extLst>
                    <a:ext uri="{FF2B5EF4-FFF2-40B4-BE49-F238E27FC236}">
                      <a16:creationId xmlns:a16="http://schemas.microsoft.com/office/drawing/2014/main" id="{1D01B1F2-B02C-40FD-0409-34DA2646C170}"/>
                    </a:ext>
                  </a:extLst>
                </p14:cNvPr>
                <p14:cNvContentPartPr/>
                <p14:nvPr/>
              </p14:nvContentPartPr>
              <p14:xfrm>
                <a:off x="6608465" y="1198135"/>
                <a:ext cx="28080" cy="453960"/>
              </p14:xfrm>
            </p:contentPart>
          </mc:Choice>
          <mc:Fallback>
            <p:pic>
              <p:nvPicPr>
                <p:cNvPr id="26" name="Ink 25">
                  <a:extLst>
                    <a:ext uri="{FF2B5EF4-FFF2-40B4-BE49-F238E27FC236}">
                      <a16:creationId xmlns:a16="http://schemas.microsoft.com/office/drawing/2014/main" id="{1D01B1F2-B02C-40FD-0409-34DA2646C170}"/>
                    </a:ext>
                  </a:extLst>
                </p:cNvPr>
                <p:cNvPicPr/>
                <p:nvPr/>
              </p:nvPicPr>
              <p:blipFill>
                <a:blip r:embed="rId11"/>
                <a:stretch>
                  <a:fillRect/>
                </a:stretch>
              </p:blipFill>
              <p:spPr>
                <a:xfrm>
                  <a:off x="6602345" y="1192015"/>
                  <a:ext cx="40320" cy="466200"/>
                </a:xfrm>
                <a:prstGeom prst="rect">
                  <a:avLst/>
                </a:prstGeom>
              </p:spPr>
            </p:pic>
          </mc:Fallback>
        </mc:AlternateContent>
        <p:grpSp>
          <p:nvGrpSpPr>
            <p:cNvPr id="27" name="Group 26">
              <a:extLst>
                <a:ext uri="{FF2B5EF4-FFF2-40B4-BE49-F238E27FC236}">
                  <a16:creationId xmlns:a16="http://schemas.microsoft.com/office/drawing/2014/main" id="{E1B59F35-DB42-1790-DF48-4001B107BECB}"/>
                </a:ext>
              </a:extLst>
            </p:cNvPr>
            <p:cNvGrpSpPr/>
            <p:nvPr/>
          </p:nvGrpSpPr>
          <p:grpSpPr>
            <a:xfrm>
              <a:off x="6636185" y="1142232"/>
              <a:ext cx="1416390" cy="555223"/>
              <a:chOff x="6636185" y="1142232"/>
              <a:chExt cx="1416390" cy="555223"/>
            </a:xfrm>
          </p:grpSpPr>
          <p:sp>
            <p:nvSpPr>
              <p:cNvPr id="28" name="TextBox 27">
                <a:extLst>
                  <a:ext uri="{FF2B5EF4-FFF2-40B4-BE49-F238E27FC236}">
                    <a16:creationId xmlns:a16="http://schemas.microsoft.com/office/drawing/2014/main" id="{232830A0-293F-7D9D-78D8-12DEE3A0ABDE}"/>
                  </a:ext>
                </a:extLst>
              </p:cNvPr>
              <p:cNvSpPr txBox="1"/>
              <p:nvPr/>
            </p:nvSpPr>
            <p:spPr>
              <a:xfrm>
                <a:off x="6638855" y="1142232"/>
                <a:ext cx="1413720" cy="461665"/>
              </a:xfrm>
              <a:prstGeom prst="rect">
                <a:avLst/>
              </a:prstGeom>
              <a:noFill/>
            </p:spPr>
            <p:txBody>
              <a:bodyPr wrap="square" rtlCol="0">
                <a:spAutoFit/>
              </a:bodyPr>
              <a:lstStyle/>
              <a:p>
                <a:r>
                  <a:rPr lang="en-GB" sz="1200" dirty="0"/>
                  <a:t>run(), parameter, return, variable</a:t>
                </a:r>
              </a:p>
            </p:txBody>
          </p:sp>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15598DDC-85BF-1A96-1E2B-0FC909F43F97}"/>
                      </a:ext>
                    </a:extLst>
                  </p14:cNvPr>
                  <p14:cNvContentPartPr/>
                  <p14:nvPr/>
                </p14:nvContentPartPr>
                <p14:xfrm>
                  <a:off x="6636185" y="1169695"/>
                  <a:ext cx="1361520" cy="527760"/>
                </p14:xfrm>
              </p:contentPart>
            </mc:Choice>
            <mc:Fallback>
              <p:pic>
                <p:nvPicPr>
                  <p:cNvPr id="29" name="Ink 28">
                    <a:extLst>
                      <a:ext uri="{FF2B5EF4-FFF2-40B4-BE49-F238E27FC236}">
                        <a16:creationId xmlns:a16="http://schemas.microsoft.com/office/drawing/2014/main" id="{15598DDC-85BF-1A96-1E2B-0FC909F43F97}"/>
                      </a:ext>
                    </a:extLst>
                  </p:cNvPr>
                  <p:cNvPicPr/>
                  <p:nvPr/>
                </p:nvPicPr>
                <p:blipFill>
                  <a:blip r:embed="rId13"/>
                  <a:stretch>
                    <a:fillRect/>
                  </a:stretch>
                </p:blipFill>
                <p:spPr>
                  <a:xfrm>
                    <a:off x="6630065" y="1163575"/>
                    <a:ext cx="1373760" cy="540000"/>
                  </a:xfrm>
                  <a:prstGeom prst="rect">
                    <a:avLst/>
                  </a:prstGeom>
                </p:spPr>
              </p:pic>
            </mc:Fallback>
          </mc:AlternateContent>
        </p:grpSp>
      </p:grpSp>
      <p:grpSp>
        <p:nvGrpSpPr>
          <p:cNvPr id="30" name="Group 29">
            <a:extLst>
              <a:ext uri="{FF2B5EF4-FFF2-40B4-BE49-F238E27FC236}">
                <a16:creationId xmlns:a16="http://schemas.microsoft.com/office/drawing/2014/main" id="{3659DE7C-F58E-08AF-FB20-AFA598158B01}"/>
              </a:ext>
            </a:extLst>
          </p:cNvPr>
          <p:cNvGrpSpPr/>
          <p:nvPr/>
        </p:nvGrpSpPr>
        <p:grpSpPr>
          <a:xfrm>
            <a:off x="4457327" y="2556150"/>
            <a:ext cx="1444111" cy="304462"/>
            <a:chOff x="6608464" y="1142232"/>
            <a:chExt cx="1444111" cy="304462"/>
          </a:xfrm>
        </p:grpSpPr>
        <mc:AlternateContent xmlns:mc="http://schemas.openxmlformats.org/markup-compatibility/2006">
          <mc:Choice xmlns:p14="http://schemas.microsoft.com/office/powerpoint/2010/main" Requires="p14">
            <p:contentPart p14:bwMode="auto" r:id="rId18">
              <p14:nvContentPartPr>
                <p14:cNvPr id="31" name="Ink 30">
                  <a:extLst>
                    <a:ext uri="{FF2B5EF4-FFF2-40B4-BE49-F238E27FC236}">
                      <a16:creationId xmlns:a16="http://schemas.microsoft.com/office/drawing/2014/main" id="{2A9DD91E-9804-5F9F-199B-1705F6DFD203}"/>
                    </a:ext>
                  </a:extLst>
                </p14:cNvPr>
                <p14:cNvContentPartPr/>
                <p14:nvPr/>
              </p14:nvContentPartPr>
              <p14:xfrm>
                <a:off x="6608464" y="1198135"/>
                <a:ext cx="45719" cy="248559"/>
              </p14:xfrm>
            </p:contentPart>
          </mc:Choice>
          <mc:Fallback>
            <p:pic>
              <p:nvPicPr>
                <p:cNvPr id="31" name="Ink 30">
                  <a:extLst>
                    <a:ext uri="{FF2B5EF4-FFF2-40B4-BE49-F238E27FC236}">
                      <a16:creationId xmlns:a16="http://schemas.microsoft.com/office/drawing/2014/main" id="{2A9DD91E-9804-5F9F-199B-1705F6DFD203}"/>
                    </a:ext>
                  </a:extLst>
                </p:cNvPr>
                <p:cNvPicPr/>
                <p:nvPr/>
              </p:nvPicPr>
              <p:blipFill>
                <a:blip r:embed="rId19"/>
                <a:stretch>
                  <a:fillRect/>
                </a:stretch>
              </p:blipFill>
              <p:spPr>
                <a:xfrm>
                  <a:off x="6602344" y="1192020"/>
                  <a:ext cx="57959" cy="260789"/>
                </a:xfrm>
                <a:prstGeom prst="rect">
                  <a:avLst/>
                </a:prstGeom>
              </p:spPr>
            </p:pic>
          </mc:Fallback>
        </mc:AlternateContent>
        <p:grpSp>
          <p:nvGrpSpPr>
            <p:cNvPr id="32" name="Group 31">
              <a:extLst>
                <a:ext uri="{FF2B5EF4-FFF2-40B4-BE49-F238E27FC236}">
                  <a16:creationId xmlns:a16="http://schemas.microsoft.com/office/drawing/2014/main" id="{45D82072-CA44-9136-C54A-B688A48EFE07}"/>
                </a:ext>
              </a:extLst>
            </p:cNvPr>
            <p:cNvGrpSpPr/>
            <p:nvPr/>
          </p:nvGrpSpPr>
          <p:grpSpPr>
            <a:xfrm>
              <a:off x="6636185" y="1142232"/>
              <a:ext cx="1416390" cy="276999"/>
              <a:chOff x="6636185" y="1142232"/>
              <a:chExt cx="1416390" cy="276999"/>
            </a:xfrm>
          </p:grpSpPr>
          <p:sp>
            <p:nvSpPr>
              <p:cNvPr id="33" name="TextBox 32">
                <a:extLst>
                  <a:ext uri="{FF2B5EF4-FFF2-40B4-BE49-F238E27FC236}">
                    <a16:creationId xmlns:a16="http://schemas.microsoft.com/office/drawing/2014/main" id="{A590D417-9330-03CA-8421-A9B31D7E168D}"/>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20">
                <p14:nvContentPartPr>
                  <p14:cNvPr id="34" name="Ink 33">
                    <a:extLst>
                      <a:ext uri="{FF2B5EF4-FFF2-40B4-BE49-F238E27FC236}">
                        <a16:creationId xmlns:a16="http://schemas.microsoft.com/office/drawing/2014/main" id="{B07A159D-6D8E-B432-98CE-589566EFA3C7}"/>
                      </a:ext>
                    </a:extLst>
                  </p14:cNvPr>
                  <p14:cNvContentPartPr/>
                  <p14:nvPr/>
                </p14:nvContentPartPr>
                <p14:xfrm>
                  <a:off x="6636185" y="1169695"/>
                  <a:ext cx="1361520" cy="249536"/>
                </p14:xfrm>
              </p:contentPart>
            </mc:Choice>
            <mc:Fallback>
              <p:pic>
                <p:nvPicPr>
                  <p:cNvPr id="34" name="Ink 33">
                    <a:extLst>
                      <a:ext uri="{FF2B5EF4-FFF2-40B4-BE49-F238E27FC236}">
                        <a16:creationId xmlns:a16="http://schemas.microsoft.com/office/drawing/2014/main" id="{B07A159D-6D8E-B432-98CE-589566EFA3C7}"/>
                      </a:ext>
                    </a:extLst>
                  </p:cNvPr>
                  <p:cNvPicPr/>
                  <p:nvPr/>
                </p:nvPicPr>
                <p:blipFill>
                  <a:blip r:embed="rId21"/>
                  <a:stretch>
                    <a:fillRect/>
                  </a:stretch>
                </p:blipFill>
                <p:spPr>
                  <a:xfrm>
                    <a:off x="6630065" y="1163582"/>
                    <a:ext cx="1373760" cy="261761"/>
                  </a:xfrm>
                  <a:prstGeom prst="rect">
                    <a:avLst/>
                  </a:prstGeom>
                </p:spPr>
              </p:pic>
            </mc:Fallback>
          </mc:AlternateContent>
        </p:grpSp>
      </p:grpSp>
      <p:grpSp>
        <p:nvGrpSpPr>
          <p:cNvPr id="40" name="Group 39">
            <a:extLst>
              <a:ext uri="{FF2B5EF4-FFF2-40B4-BE49-F238E27FC236}">
                <a16:creationId xmlns:a16="http://schemas.microsoft.com/office/drawing/2014/main" id="{D0193744-E23C-FDAF-E1FD-16CDB638D8A6}"/>
              </a:ext>
            </a:extLst>
          </p:cNvPr>
          <p:cNvGrpSpPr/>
          <p:nvPr/>
        </p:nvGrpSpPr>
        <p:grpSpPr>
          <a:xfrm>
            <a:off x="4444382" y="2307495"/>
            <a:ext cx="1444111" cy="304462"/>
            <a:chOff x="6608464" y="1142232"/>
            <a:chExt cx="1444111" cy="304462"/>
          </a:xfrm>
        </p:grpSpPr>
        <mc:AlternateContent xmlns:mc="http://schemas.openxmlformats.org/markup-compatibility/2006">
          <mc:Choice xmlns:p14="http://schemas.microsoft.com/office/powerpoint/2010/main" Requires="p14">
            <p:contentPart p14:bwMode="auto" r:id="rId22">
              <p14:nvContentPartPr>
                <p14:cNvPr id="41" name="Ink 40">
                  <a:extLst>
                    <a:ext uri="{FF2B5EF4-FFF2-40B4-BE49-F238E27FC236}">
                      <a16:creationId xmlns:a16="http://schemas.microsoft.com/office/drawing/2014/main" id="{DF8751D0-DC37-B511-4FD0-C8EE76EC7C31}"/>
                    </a:ext>
                  </a:extLst>
                </p14:cNvPr>
                <p14:cNvContentPartPr/>
                <p14:nvPr/>
              </p14:nvContentPartPr>
              <p14:xfrm>
                <a:off x="6608464" y="1198135"/>
                <a:ext cx="45719" cy="248559"/>
              </p14:xfrm>
            </p:contentPart>
          </mc:Choice>
          <mc:Fallback>
            <p:pic>
              <p:nvPicPr>
                <p:cNvPr id="41" name="Ink 40">
                  <a:extLst>
                    <a:ext uri="{FF2B5EF4-FFF2-40B4-BE49-F238E27FC236}">
                      <a16:creationId xmlns:a16="http://schemas.microsoft.com/office/drawing/2014/main" id="{DF8751D0-DC37-B511-4FD0-C8EE76EC7C31}"/>
                    </a:ext>
                  </a:extLst>
                </p:cNvPr>
                <p:cNvPicPr/>
                <p:nvPr/>
              </p:nvPicPr>
              <p:blipFill>
                <a:blip r:embed="rId19"/>
                <a:stretch>
                  <a:fillRect/>
                </a:stretch>
              </p:blipFill>
              <p:spPr>
                <a:xfrm>
                  <a:off x="6602344" y="1192020"/>
                  <a:ext cx="57959" cy="260789"/>
                </a:xfrm>
                <a:prstGeom prst="rect">
                  <a:avLst/>
                </a:prstGeom>
              </p:spPr>
            </p:pic>
          </mc:Fallback>
        </mc:AlternateContent>
        <p:grpSp>
          <p:nvGrpSpPr>
            <p:cNvPr id="42" name="Group 41">
              <a:extLst>
                <a:ext uri="{FF2B5EF4-FFF2-40B4-BE49-F238E27FC236}">
                  <a16:creationId xmlns:a16="http://schemas.microsoft.com/office/drawing/2014/main" id="{EF0701DE-04A7-B5EF-D89C-C7B9D1815CB3}"/>
                </a:ext>
              </a:extLst>
            </p:cNvPr>
            <p:cNvGrpSpPr/>
            <p:nvPr/>
          </p:nvGrpSpPr>
          <p:grpSpPr>
            <a:xfrm>
              <a:off x="6636185" y="1142232"/>
              <a:ext cx="1416390" cy="276999"/>
              <a:chOff x="6636185" y="1142232"/>
              <a:chExt cx="1416390" cy="276999"/>
            </a:xfrm>
          </p:grpSpPr>
          <p:sp>
            <p:nvSpPr>
              <p:cNvPr id="43" name="TextBox 42">
                <a:extLst>
                  <a:ext uri="{FF2B5EF4-FFF2-40B4-BE49-F238E27FC236}">
                    <a16:creationId xmlns:a16="http://schemas.microsoft.com/office/drawing/2014/main" id="{094F4412-B74B-EDE5-A2EE-0AE7A271A51C}"/>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23">
                <p14:nvContentPartPr>
                  <p14:cNvPr id="44" name="Ink 43">
                    <a:extLst>
                      <a:ext uri="{FF2B5EF4-FFF2-40B4-BE49-F238E27FC236}">
                        <a16:creationId xmlns:a16="http://schemas.microsoft.com/office/drawing/2014/main" id="{E9062577-646D-29BE-C6D1-B4A9B6CEC3ED}"/>
                      </a:ext>
                    </a:extLst>
                  </p14:cNvPr>
                  <p14:cNvContentPartPr/>
                  <p14:nvPr/>
                </p14:nvContentPartPr>
                <p14:xfrm>
                  <a:off x="6636185" y="1169695"/>
                  <a:ext cx="1361520" cy="249536"/>
                </p14:xfrm>
              </p:contentPart>
            </mc:Choice>
            <mc:Fallback>
              <p:pic>
                <p:nvPicPr>
                  <p:cNvPr id="44" name="Ink 43">
                    <a:extLst>
                      <a:ext uri="{FF2B5EF4-FFF2-40B4-BE49-F238E27FC236}">
                        <a16:creationId xmlns:a16="http://schemas.microsoft.com/office/drawing/2014/main" id="{E9062577-646D-29BE-C6D1-B4A9B6CEC3ED}"/>
                      </a:ext>
                    </a:extLst>
                  </p:cNvPr>
                  <p:cNvPicPr/>
                  <p:nvPr/>
                </p:nvPicPr>
                <p:blipFill>
                  <a:blip r:embed="rId21"/>
                  <a:stretch>
                    <a:fillRect/>
                  </a:stretch>
                </p:blipFill>
                <p:spPr>
                  <a:xfrm>
                    <a:off x="6630065" y="1163582"/>
                    <a:ext cx="1373760" cy="261761"/>
                  </a:xfrm>
                  <a:prstGeom prst="rect">
                    <a:avLst/>
                  </a:prstGeom>
                </p:spPr>
              </p:pic>
            </mc:Fallback>
          </mc:AlternateContent>
        </p:grpSp>
      </p:grpSp>
      <p:grpSp>
        <p:nvGrpSpPr>
          <p:cNvPr id="46" name="Group 45">
            <a:extLst>
              <a:ext uri="{FF2B5EF4-FFF2-40B4-BE49-F238E27FC236}">
                <a16:creationId xmlns:a16="http://schemas.microsoft.com/office/drawing/2014/main" id="{88DF4DA4-5F0B-6513-B95B-D82D28351946}"/>
              </a:ext>
            </a:extLst>
          </p:cNvPr>
          <p:cNvGrpSpPr/>
          <p:nvPr/>
        </p:nvGrpSpPr>
        <p:grpSpPr>
          <a:xfrm>
            <a:off x="4467241" y="1551183"/>
            <a:ext cx="1444111" cy="304462"/>
            <a:chOff x="6608464" y="1142232"/>
            <a:chExt cx="1444111" cy="304462"/>
          </a:xfrm>
        </p:grpSpPr>
        <mc:AlternateContent xmlns:mc="http://schemas.openxmlformats.org/markup-compatibility/2006">
          <mc:Choice xmlns:p14="http://schemas.microsoft.com/office/powerpoint/2010/main" Requires="p14">
            <p:contentPart p14:bwMode="auto" r:id="rId24">
              <p14:nvContentPartPr>
                <p14:cNvPr id="47" name="Ink 46">
                  <a:extLst>
                    <a:ext uri="{FF2B5EF4-FFF2-40B4-BE49-F238E27FC236}">
                      <a16:creationId xmlns:a16="http://schemas.microsoft.com/office/drawing/2014/main" id="{D73B0858-BCAB-FB90-D624-98AAEA73471D}"/>
                    </a:ext>
                  </a:extLst>
                </p14:cNvPr>
                <p14:cNvContentPartPr/>
                <p14:nvPr/>
              </p14:nvContentPartPr>
              <p14:xfrm>
                <a:off x="6608464" y="1198135"/>
                <a:ext cx="45719" cy="248559"/>
              </p14:xfrm>
            </p:contentPart>
          </mc:Choice>
          <mc:Fallback>
            <p:pic>
              <p:nvPicPr>
                <p:cNvPr id="47" name="Ink 46">
                  <a:extLst>
                    <a:ext uri="{FF2B5EF4-FFF2-40B4-BE49-F238E27FC236}">
                      <a16:creationId xmlns:a16="http://schemas.microsoft.com/office/drawing/2014/main" id="{D73B0858-BCAB-FB90-D624-98AAEA73471D}"/>
                    </a:ext>
                  </a:extLst>
                </p:cNvPr>
                <p:cNvPicPr/>
                <p:nvPr/>
              </p:nvPicPr>
              <p:blipFill>
                <a:blip r:embed="rId19"/>
                <a:stretch>
                  <a:fillRect/>
                </a:stretch>
              </p:blipFill>
              <p:spPr>
                <a:xfrm>
                  <a:off x="6602344" y="1192020"/>
                  <a:ext cx="57959" cy="260789"/>
                </a:xfrm>
                <a:prstGeom prst="rect">
                  <a:avLst/>
                </a:prstGeom>
              </p:spPr>
            </p:pic>
          </mc:Fallback>
        </mc:AlternateContent>
        <p:grpSp>
          <p:nvGrpSpPr>
            <p:cNvPr id="48" name="Group 47">
              <a:extLst>
                <a:ext uri="{FF2B5EF4-FFF2-40B4-BE49-F238E27FC236}">
                  <a16:creationId xmlns:a16="http://schemas.microsoft.com/office/drawing/2014/main" id="{CC65B80B-146C-C279-AE5E-83A5735F1D13}"/>
                </a:ext>
              </a:extLst>
            </p:cNvPr>
            <p:cNvGrpSpPr/>
            <p:nvPr/>
          </p:nvGrpSpPr>
          <p:grpSpPr>
            <a:xfrm>
              <a:off x="6636185" y="1142232"/>
              <a:ext cx="1416390" cy="276999"/>
              <a:chOff x="6636185" y="1142232"/>
              <a:chExt cx="1416390" cy="276999"/>
            </a:xfrm>
          </p:grpSpPr>
          <p:sp>
            <p:nvSpPr>
              <p:cNvPr id="49" name="TextBox 48">
                <a:extLst>
                  <a:ext uri="{FF2B5EF4-FFF2-40B4-BE49-F238E27FC236}">
                    <a16:creationId xmlns:a16="http://schemas.microsoft.com/office/drawing/2014/main" id="{20257BD8-5E60-1B34-475C-1592510C90DF}"/>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25">
                <p14:nvContentPartPr>
                  <p14:cNvPr id="50" name="Ink 49">
                    <a:extLst>
                      <a:ext uri="{FF2B5EF4-FFF2-40B4-BE49-F238E27FC236}">
                        <a16:creationId xmlns:a16="http://schemas.microsoft.com/office/drawing/2014/main" id="{AE7A5253-3EA4-6196-A8F8-67ED28C109AC}"/>
                      </a:ext>
                    </a:extLst>
                  </p14:cNvPr>
                  <p14:cNvContentPartPr/>
                  <p14:nvPr/>
                </p14:nvContentPartPr>
                <p14:xfrm>
                  <a:off x="6636185" y="1169695"/>
                  <a:ext cx="1361520" cy="249536"/>
                </p14:xfrm>
              </p:contentPart>
            </mc:Choice>
            <mc:Fallback>
              <p:pic>
                <p:nvPicPr>
                  <p:cNvPr id="50" name="Ink 49">
                    <a:extLst>
                      <a:ext uri="{FF2B5EF4-FFF2-40B4-BE49-F238E27FC236}">
                        <a16:creationId xmlns:a16="http://schemas.microsoft.com/office/drawing/2014/main" id="{AE7A5253-3EA4-6196-A8F8-67ED28C109AC}"/>
                      </a:ext>
                    </a:extLst>
                  </p:cNvPr>
                  <p:cNvPicPr/>
                  <p:nvPr/>
                </p:nvPicPr>
                <p:blipFill>
                  <a:blip r:embed="rId21"/>
                  <a:stretch>
                    <a:fillRect/>
                  </a:stretch>
                </p:blipFill>
                <p:spPr>
                  <a:xfrm>
                    <a:off x="6630065" y="1163582"/>
                    <a:ext cx="1373760" cy="261761"/>
                  </a:xfrm>
                  <a:prstGeom prst="rect">
                    <a:avLst/>
                  </a:prstGeom>
                </p:spPr>
              </p:pic>
            </mc:Fallback>
          </mc:AlternateContent>
        </p:grpSp>
      </p:grpSp>
      <p:grpSp>
        <p:nvGrpSpPr>
          <p:cNvPr id="51" name="Group 50">
            <a:extLst>
              <a:ext uri="{FF2B5EF4-FFF2-40B4-BE49-F238E27FC236}">
                <a16:creationId xmlns:a16="http://schemas.microsoft.com/office/drawing/2014/main" id="{F7EC8CBF-FDA9-FC02-5007-B86C8464F564}"/>
              </a:ext>
            </a:extLst>
          </p:cNvPr>
          <p:cNvGrpSpPr/>
          <p:nvPr/>
        </p:nvGrpSpPr>
        <p:grpSpPr>
          <a:xfrm>
            <a:off x="4457327" y="2068171"/>
            <a:ext cx="1444111" cy="304462"/>
            <a:chOff x="6608464" y="1142232"/>
            <a:chExt cx="1444111" cy="304462"/>
          </a:xfrm>
        </p:grpSpPr>
        <mc:AlternateContent xmlns:mc="http://schemas.openxmlformats.org/markup-compatibility/2006">
          <mc:Choice xmlns:p14="http://schemas.microsoft.com/office/powerpoint/2010/main" Requires="p14">
            <p:contentPart p14:bwMode="auto" r:id="rId26">
              <p14:nvContentPartPr>
                <p14:cNvPr id="52" name="Ink 51">
                  <a:extLst>
                    <a:ext uri="{FF2B5EF4-FFF2-40B4-BE49-F238E27FC236}">
                      <a16:creationId xmlns:a16="http://schemas.microsoft.com/office/drawing/2014/main" id="{7AA4D69B-B9B3-434F-D71A-F72685BAD3AB}"/>
                    </a:ext>
                  </a:extLst>
                </p14:cNvPr>
                <p14:cNvContentPartPr/>
                <p14:nvPr/>
              </p14:nvContentPartPr>
              <p14:xfrm>
                <a:off x="6608464" y="1198135"/>
                <a:ext cx="45719" cy="248559"/>
              </p14:xfrm>
            </p:contentPart>
          </mc:Choice>
          <mc:Fallback>
            <p:pic>
              <p:nvPicPr>
                <p:cNvPr id="52" name="Ink 51">
                  <a:extLst>
                    <a:ext uri="{FF2B5EF4-FFF2-40B4-BE49-F238E27FC236}">
                      <a16:creationId xmlns:a16="http://schemas.microsoft.com/office/drawing/2014/main" id="{7AA4D69B-B9B3-434F-D71A-F72685BAD3AB}"/>
                    </a:ext>
                  </a:extLst>
                </p:cNvPr>
                <p:cNvPicPr/>
                <p:nvPr/>
              </p:nvPicPr>
              <p:blipFill>
                <a:blip r:embed="rId19"/>
                <a:stretch>
                  <a:fillRect/>
                </a:stretch>
              </p:blipFill>
              <p:spPr>
                <a:xfrm>
                  <a:off x="6602344" y="1192020"/>
                  <a:ext cx="57959" cy="260789"/>
                </a:xfrm>
                <a:prstGeom prst="rect">
                  <a:avLst/>
                </a:prstGeom>
              </p:spPr>
            </p:pic>
          </mc:Fallback>
        </mc:AlternateContent>
        <p:grpSp>
          <p:nvGrpSpPr>
            <p:cNvPr id="53" name="Group 52">
              <a:extLst>
                <a:ext uri="{FF2B5EF4-FFF2-40B4-BE49-F238E27FC236}">
                  <a16:creationId xmlns:a16="http://schemas.microsoft.com/office/drawing/2014/main" id="{16686F25-52A6-DA82-1AA1-D842237BB478}"/>
                </a:ext>
              </a:extLst>
            </p:cNvPr>
            <p:cNvGrpSpPr/>
            <p:nvPr/>
          </p:nvGrpSpPr>
          <p:grpSpPr>
            <a:xfrm>
              <a:off x="6636185" y="1142232"/>
              <a:ext cx="1416390" cy="276999"/>
              <a:chOff x="6636185" y="1142232"/>
              <a:chExt cx="1416390" cy="276999"/>
            </a:xfrm>
          </p:grpSpPr>
          <p:sp>
            <p:nvSpPr>
              <p:cNvPr id="54" name="TextBox 53">
                <a:extLst>
                  <a:ext uri="{FF2B5EF4-FFF2-40B4-BE49-F238E27FC236}">
                    <a16:creationId xmlns:a16="http://schemas.microsoft.com/office/drawing/2014/main" id="{4CB32777-F5DB-7473-4E3F-23071CF021F4}"/>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27">
                <p14:nvContentPartPr>
                  <p14:cNvPr id="55" name="Ink 54">
                    <a:extLst>
                      <a:ext uri="{FF2B5EF4-FFF2-40B4-BE49-F238E27FC236}">
                        <a16:creationId xmlns:a16="http://schemas.microsoft.com/office/drawing/2014/main" id="{2A7D9040-1F6D-A3C1-49F5-050CB4622A83}"/>
                      </a:ext>
                    </a:extLst>
                  </p14:cNvPr>
                  <p14:cNvContentPartPr/>
                  <p14:nvPr/>
                </p14:nvContentPartPr>
                <p14:xfrm>
                  <a:off x="6636185" y="1169695"/>
                  <a:ext cx="1361520" cy="249536"/>
                </p14:xfrm>
              </p:contentPart>
            </mc:Choice>
            <mc:Fallback>
              <p:pic>
                <p:nvPicPr>
                  <p:cNvPr id="55" name="Ink 54">
                    <a:extLst>
                      <a:ext uri="{FF2B5EF4-FFF2-40B4-BE49-F238E27FC236}">
                        <a16:creationId xmlns:a16="http://schemas.microsoft.com/office/drawing/2014/main" id="{2A7D9040-1F6D-A3C1-49F5-050CB4622A83}"/>
                      </a:ext>
                    </a:extLst>
                  </p:cNvPr>
                  <p:cNvPicPr/>
                  <p:nvPr/>
                </p:nvPicPr>
                <p:blipFill>
                  <a:blip r:embed="rId21"/>
                  <a:stretch>
                    <a:fillRect/>
                  </a:stretch>
                </p:blipFill>
                <p:spPr>
                  <a:xfrm>
                    <a:off x="6630065" y="1163582"/>
                    <a:ext cx="1373760" cy="261761"/>
                  </a:xfrm>
                  <a:prstGeom prst="rect">
                    <a:avLst/>
                  </a:prstGeom>
                </p:spPr>
              </p:pic>
            </mc:Fallback>
          </mc:AlternateContent>
        </p:grpSp>
      </p:grpSp>
      <p:grpSp>
        <p:nvGrpSpPr>
          <p:cNvPr id="56" name="Group 55">
            <a:extLst>
              <a:ext uri="{FF2B5EF4-FFF2-40B4-BE49-F238E27FC236}">
                <a16:creationId xmlns:a16="http://schemas.microsoft.com/office/drawing/2014/main" id="{C80E212E-0F15-D06D-B1D2-7E3C4EC4C64A}"/>
              </a:ext>
            </a:extLst>
          </p:cNvPr>
          <p:cNvGrpSpPr/>
          <p:nvPr/>
        </p:nvGrpSpPr>
        <p:grpSpPr>
          <a:xfrm>
            <a:off x="4457327" y="1808015"/>
            <a:ext cx="1444111" cy="304462"/>
            <a:chOff x="6608464" y="1142232"/>
            <a:chExt cx="1444111" cy="304462"/>
          </a:xfrm>
        </p:grpSpPr>
        <mc:AlternateContent xmlns:mc="http://schemas.openxmlformats.org/markup-compatibility/2006">
          <mc:Choice xmlns:p14="http://schemas.microsoft.com/office/powerpoint/2010/main" Requires="p14">
            <p:contentPart p14:bwMode="auto" r:id="rId28">
              <p14:nvContentPartPr>
                <p14:cNvPr id="57" name="Ink 56">
                  <a:extLst>
                    <a:ext uri="{FF2B5EF4-FFF2-40B4-BE49-F238E27FC236}">
                      <a16:creationId xmlns:a16="http://schemas.microsoft.com/office/drawing/2014/main" id="{7A7DF1EE-703E-A78B-7D9F-FFE0B5ABE332}"/>
                    </a:ext>
                  </a:extLst>
                </p14:cNvPr>
                <p14:cNvContentPartPr/>
                <p14:nvPr/>
              </p14:nvContentPartPr>
              <p14:xfrm>
                <a:off x="6608464" y="1198135"/>
                <a:ext cx="45719" cy="248559"/>
              </p14:xfrm>
            </p:contentPart>
          </mc:Choice>
          <mc:Fallback>
            <p:pic>
              <p:nvPicPr>
                <p:cNvPr id="57" name="Ink 56">
                  <a:extLst>
                    <a:ext uri="{FF2B5EF4-FFF2-40B4-BE49-F238E27FC236}">
                      <a16:creationId xmlns:a16="http://schemas.microsoft.com/office/drawing/2014/main" id="{7A7DF1EE-703E-A78B-7D9F-FFE0B5ABE332}"/>
                    </a:ext>
                  </a:extLst>
                </p:cNvPr>
                <p:cNvPicPr/>
                <p:nvPr/>
              </p:nvPicPr>
              <p:blipFill>
                <a:blip r:embed="rId19"/>
                <a:stretch>
                  <a:fillRect/>
                </a:stretch>
              </p:blipFill>
              <p:spPr>
                <a:xfrm>
                  <a:off x="6602344" y="1192020"/>
                  <a:ext cx="57959" cy="260789"/>
                </a:xfrm>
                <a:prstGeom prst="rect">
                  <a:avLst/>
                </a:prstGeom>
              </p:spPr>
            </p:pic>
          </mc:Fallback>
        </mc:AlternateContent>
        <p:grpSp>
          <p:nvGrpSpPr>
            <p:cNvPr id="58" name="Group 57">
              <a:extLst>
                <a:ext uri="{FF2B5EF4-FFF2-40B4-BE49-F238E27FC236}">
                  <a16:creationId xmlns:a16="http://schemas.microsoft.com/office/drawing/2014/main" id="{9529D627-B90D-AF88-E89E-01774B645A33}"/>
                </a:ext>
              </a:extLst>
            </p:cNvPr>
            <p:cNvGrpSpPr/>
            <p:nvPr/>
          </p:nvGrpSpPr>
          <p:grpSpPr>
            <a:xfrm>
              <a:off x="6636185" y="1142232"/>
              <a:ext cx="1416390" cy="276999"/>
              <a:chOff x="6636185" y="1142232"/>
              <a:chExt cx="1416390" cy="276999"/>
            </a:xfrm>
          </p:grpSpPr>
          <p:sp>
            <p:nvSpPr>
              <p:cNvPr id="59" name="TextBox 58">
                <a:extLst>
                  <a:ext uri="{FF2B5EF4-FFF2-40B4-BE49-F238E27FC236}">
                    <a16:creationId xmlns:a16="http://schemas.microsoft.com/office/drawing/2014/main" id="{00C533B8-EA0C-157E-DB95-1D9772E9ECDC}"/>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29">
                <p14:nvContentPartPr>
                  <p14:cNvPr id="60" name="Ink 59">
                    <a:extLst>
                      <a:ext uri="{FF2B5EF4-FFF2-40B4-BE49-F238E27FC236}">
                        <a16:creationId xmlns:a16="http://schemas.microsoft.com/office/drawing/2014/main" id="{6CCAA703-7925-71B0-3B72-C17FCF85D387}"/>
                      </a:ext>
                    </a:extLst>
                  </p14:cNvPr>
                  <p14:cNvContentPartPr/>
                  <p14:nvPr/>
                </p14:nvContentPartPr>
                <p14:xfrm>
                  <a:off x="6636185" y="1169695"/>
                  <a:ext cx="1361520" cy="249536"/>
                </p14:xfrm>
              </p:contentPart>
            </mc:Choice>
            <mc:Fallback>
              <p:pic>
                <p:nvPicPr>
                  <p:cNvPr id="60" name="Ink 59">
                    <a:extLst>
                      <a:ext uri="{FF2B5EF4-FFF2-40B4-BE49-F238E27FC236}">
                        <a16:creationId xmlns:a16="http://schemas.microsoft.com/office/drawing/2014/main" id="{6CCAA703-7925-71B0-3B72-C17FCF85D387}"/>
                      </a:ext>
                    </a:extLst>
                  </p:cNvPr>
                  <p:cNvPicPr/>
                  <p:nvPr/>
                </p:nvPicPr>
                <p:blipFill>
                  <a:blip r:embed="rId21"/>
                  <a:stretch>
                    <a:fillRect/>
                  </a:stretch>
                </p:blipFill>
                <p:spPr>
                  <a:xfrm>
                    <a:off x="6630065" y="1163582"/>
                    <a:ext cx="1373760" cy="261761"/>
                  </a:xfrm>
                  <a:prstGeom prst="rect">
                    <a:avLst/>
                  </a:prstGeom>
                </p:spPr>
              </p:pic>
            </mc:Fallback>
          </mc:AlternateContent>
        </p:grpSp>
      </p:grpSp>
      <p:grpSp>
        <p:nvGrpSpPr>
          <p:cNvPr id="61" name="Group 60">
            <a:extLst>
              <a:ext uri="{FF2B5EF4-FFF2-40B4-BE49-F238E27FC236}">
                <a16:creationId xmlns:a16="http://schemas.microsoft.com/office/drawing/2014/main" id="{4C042572-F85A-8C6F-617A-C398C8A645D4}"/>
              </a:ext>
            </a:extLst>
          </p:cNvPr>
          <p:cNvGrpSpPr/>
          <p:nvPr/>
        </p:nvGrpSpPr>
        <p:grpSpPr>
          <a:xfrm>
            <a:off x="4492838" y="1289175"/>
            <a:ext cx="1444111" cy="304462"/>
            <a:chOff x="6608464" y="1142232"/>
            <a:chExt cx="1444111" cy="304462"/>
          </a:xfrm>
        </p:grpSpPr>
        <mc:AlternateContent xmlns:mc="http://schemas.openxmlformats.org/markup-compatibility/2006">
          <mc:Choice xmlns:p14="http://schemas.microsoft.com/office/powerpoint/2010/main" Requires="p14">
            <p:contentPart p14:bwMode="auto" r:id="rId30">
              <p14:nvContentPartPr>
                <p14:cNvPr id="62" name="Ink 61">
                  <a:extLst>
                    <a:ext uri="{FF2B5EF4-FFF2-40B4-BE49-F238E27FC236}">
                      <a16:creationId xmlns:a16="http://schemas.microsoft.com/office/drawing/2014/main" id="{99AE7180-3013-BB34-8607-34017AFF6BEA}"/>
                    </a:ext>
                  </a:extLst>
                </p14:cNvPr>
                <p14:cNvContentPartPr/>
                <p14:nvPr/>
              </p14:nvContentPartPr>
              <p14:xfrm>
                <a:off x="6608464" y="1198135"/>
                <a:ext cx="45719" cy="248559"/>
              </p14:xfrm>
            </p:contentPart>
          </mc:Choice>
          <mc:Fallback>
            <p:pic>
              <p:nvPicPr>
                <p:cNvPr id="62" name="Ink 61">
                  <a:extLst>
                    <a:ext uri="{FF2B5EF4-FFF2-40B4-BE49-F238E27FC236}">
                      <a16:creationId xmlns:a16="http://schemas.microsoft.com/office/drawing/2014/main" id="{99AE7180-3013-BB34-8607-34017AFF6BEA}"/>
                    </a:ext>
                  </a:extLst>
                </p:cNvPr>
                <p:cNvPicPr/>
                <p:nvPr/>
              </p:nvPicPr>
              <p:blipFill>
                <a:blip r:embed="rId19"/>
                <a:stretch>
                  <a:fillRect/>
                </a:stretch>
              </p:blipFill>
              <p:spPr>
                <a:xfrm>
                  <a:off x="6602344" y="1192020"/>
                  <a:ext cx="57959" cy="260789"/>
                </a:xfrm>
                <a:prstGeom prst="rect">
                  <a:avLst/>
                </a:prstGeom>
              </p:spPr>
            </p:pic>
          </mc:Fallback>
        </mc:AlternateContent>
        <p:grpSp>
          <p:nvGrpSpPr>
            <p:cNvPr id="63" name="Group 62">
              <a:extLst>
                <a:ext uri="{FF2B5EF4-FFF2-40B4-BE49-F238E27FC236}">
                  <a16:creationId xmlns:a16="http://schemas.microsoft.com/office/drawing/2014/main" id="{EB7C63B0-C7BA-E2FA-6C0B-EC5A2C8BDFA6}"/>
                </a:ext>
              </a:extLst>
            </p:cNvPr>
            <p:cNvGrpSpPr/>
            <p:nvPr/>
          </p:nvGrpSpPr>
          <p:grpSpPr>
            <a:xfrm>
              <a:off x="6636185" y="1142232"/>
              <a:ext cx="1416390" cy="276999"/>
              <a:chOff x="6636185" y="1142232"/>
              <a:chExt cx="1416390" cy="276999"/>
            </a:xfrm>
          </p:grpSpPr>
          <p:sp>
            <p:nvSpPr>
              <p:cNvPr id="3072" name="TextBox 3071">
                <a:extLst>
                  <a:ext uri="{FF2B5EF4-FFF2-40B4-BE49-F238E27FC236}">
                    <a16:creationId xmlns:a16="http://schemas.microsoft.com/office/drawing/2014/main" id="{D7642EDA-5811-2EAE-500D-3D7AC81EE02A}"/>
                  </a:ext>
                </a:extLst>
              </p:cNvPr>
              <p:cNvSpPr txBox="1"/>
              <p:nvPr/>
            </p:nvSpPr>
            <p:spPr>
              <a:xfrm>
                <a:off x="6638855" y="1142232"/>
                <a:ext cx="1413720" cy="276999"/>
              </a:xfrm>
              <a:prstGeom prst="rect">
                <a:avLst/>
              </a:prstGeom>
              <a:noFill/>
            </p:spPr>
            <p:txBody>
              <a:bodyPr wrap="square" rtlCol="0">
                <a:spAutoFit/>
              </a:bodyPr>
              <a:lstStyle/>
              <a:p>
                <a:r>
                  <a:rPr lang="en-GB" sz="1200" dirty="0"/>
                  <a:t>count</a:t>
                </a:r>
              </a:p>
            </p:txBody>
          </p:sp>
          <mc:AlternateContent xmlns:mc="http://schemas.openxmlformats.org/markup-compatibility/2006">
            <mc:Choice xmlns:p14="http://schemas.microsoft.com/office/powerpoint/2010/main" Requires="p14">
              <p:contentPart p14:bwMode="auto" r:id="rId31">
                <p14:nvContentPartPr>
                  <p14:cNvPr id="3073" name="Ink 3072">
                    <a:extLst>
                      <a:ext uri="{FF2B5EF4-FFF2-40B4-BE49-F238E27FC236}">
                        <a16:creationId xmlns:a16="http://schemas.microsoft.com/office/drawing/2014/main" id="{A4C33FA1-ADDC-DB9C-B882-1BD08E9B80EE}"/>
                      </a:ext>
                    </a:extLst>
                  </p14:cNvPr>
                  <p14:cNvContentPartPr/>
                  <p14:nvPr/>
                </p14:nvContentPartPr>
                <p14:xfrm>
                  <a:off x="6636185" y="1169695"/>
                  <a:ext cx="1361520" cy="249536"/>
                </p14:xfrm>
              </p:contentPart>
            </mc:Choice>
            <mc:Fallback>
              <p:pic>
                <p:nvPicPr>
                  <p:cNvPr id="3073" name="Ink 3072">
                    <a:extLst>
                      <a:ext uri="{FF2B5EF4-FFF2-40B4-BE49-F238E27FC236}">
                        <a16:creationId xmlns:a16="http://schemas.microsoft.com/office/drawing/2014/main" id="{A4C33FA1-ADDC-DB9C-B882-1BD08E9B80EE}"/>
                      </a:ext>
                    </a:extLst>
                  </p:cNvPr>
                  <p:cNvPicPr/>
                  <p:nvPr/>
                </p:nvPicPr>
                <p:blipFill>
                  <a:blip r:embed="rId21"/>
                  <a:stretch>
                    <a:fillRect/>
                  </a:stretch>
                </p:blipFill>
                <p:spPr>
                  <a:xfrm>
                    <a:off x="6630065" y="1163582"/>
                    <a:ext cx="1373760" cy="261761"/>
                  </a:xfrm>
                  <a:prstGeom prst="rect">
                    <a:avLst/>
                  </a:prstGeom>
                </p:spPr>
              </p:pic>
            </mc:Fallback>
          </mc:AlternateContent>
        </p:grpSp>
      </p:grpSp>
    </p:spTree>
    <p:extLst>
      <p:ext uri="{BB962C8B-B14F-4D97-AF65-F5344CB8AC3E}">
        <p14:creationId xmlns:p14="http://schemas.microsoft.com/office/powerpoint/2010/main" val="33446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DAD44-DB3C-8CF9-6071-AC761ECE9CAD}"/>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A31E7472-16CF-5605-D543-4A9014AAED5B}"/>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A98E435F-3D6B-4DC5-20C6-CED9CF44C3E5}"/>
              </a:ext>
            </a:extLst>
          </p:cNvPr>
          <p:cNvGrpSpPr/>
          <p:nvPr/>
        </p:nvGrpSpPr>
        <p:grpSpPr>
          <a:xfrm>
            <a:off x="6345347" y="112936"/>
            <a:ext cx="2290966" cy="847200"/>
            <a:chOff x="2281034" y="724796"/>
            <a:chExt cx="2290966" cy="847200"/>
          </a:xfrm>
        </p:grpSpPr>
        <p:sp>
          <p:nvSpPr>
            <p:cNvPr id="3" name="Google Shape;1505;p30">
              <a:extLst>
                <a:ext uri="{FF2B5EF4-FFF2-40B4-BE49-F238E27FC236}">
                  <a16:creationId xmlns:a16="http://schemas.microsoft.com/office/drawing/2014/main" id="{9487415E-380F-C445-B93F-34876D47D15B}"/>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7FB1D83E-8102-2760-1161-A3770CC4E888}"/>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F042CCFE-BE10-18C0-14AA-93732B79FEDC}"/>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19DAE2B3-3D8F-1D23-7CC9-4E1F0D09559F}"/>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Scope - naming issues</a:t>
            </a:r>
          </a:p>
        </p:txBody>
      </p:sp>
      <p:sp>
        <p:nvSpPr>
          <p:cNvPr id="10" name="Google Shape;180;g1b517c2e038_1_65">
            <a:extLst>
              <a:ext uri="{FF2B5EF4-FFF2-40B4-BE49-F238E27FC236}">
                <a16:creationId xmlns:a16="http://schemas.microsoft.com/office/drawing/2014/main" id="{05BA536B-CBBB-57C6-09B6-78CEAA9DFFA4}"/>
              </a:ext>
            </a:extLst>
          </p:cNvPr>
          <p:cNvSpPr txBox="1">
            <a:spLocks/>
          </p:cNvSpPr>
          <p:nvPr/>
        </p:nvSpPr>
        <p:spPr>
          <a:xfrm>
            <a:off x="527470" y="1067627"/>
            <a:ext cx="7799666" cy="3283656"/>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69875" indent="-269875">
              <a:buNone/>
            </a:pPr>
            <a:r>
              <a:rPr lang="en-GB" dirty="0"/>
              <a:t>     A primary school teacher requires a program that will allow pupils to practise their multiplication tables (times tables).  The program must allow them to choose the table they want displayed and the start and end numbers to multiply by. </a:t>
            </a:r>
          </a:p>
          <a:p>
            <a:pPr marL="0" indent="0">
              <a:buNone/>
            </a:pPr>
            <a:endParaRPr lang="en-GB" dirty="0"/>
          </a:p>
          <a:p>
            <a:pPr marL="0" indent="0">
              <a:buNone/>
            </a:pPr>
            <a:r>
              <a:rPr lang="en-GB" dirty="0"/>
              <a:t>     The program will then print a message followed by the table selected.  </a:t>
            </a:r>
          </a:p>
          <a:p>
            <a:pPr marL="269875" indent="-269875">
              <a:buNone/>
            </a:pPr>
            <a:r>
              <a:rPr lang="en-GB" dirty="0"/>
              <a:t>	Create a solution for this using a subroutine called </a:t>
            </a:r>
            <a:r>
              <a:rPr lang="en-GB" b="1" dirty="0"/>
              <a:t>multiples()</a:t>
            </a:r>
            <a:r>
              <a:rPr lang="en-GB" dirty="0"/>
              <a:t> which takes </a:t>
            </a:r>
            <a:r>
              <a:rPr lang="en-GB" b="1" dirty="0"/>
              <a:t>table</a:t>
            </a:r>
            <a:r>
              <a:rPr lang="en-GB" dirty="0"/>
              <a:t>, </a:t>
            </a:r>
            <a:r>
              <a:rPr lang="en-GB" b="1" dirty="0" err="1"/>
              <a:t>startnum</a:t>
            </a:r>
            <a:r>
              <a:rPr lang="en-GB" dirty="0"/>
              <a:t>, </a:t>
            </a:r>
            <a:r>
              <a:rPr lang="en-GB" b="1" dirty="0" err="1"/>
              <a:t>endnum</a:t>
            </a:r>
            <a:r>
              <a:rPr lang="en-GB" dirty="0"/>
              <a:t> and </a:t>
            </a:r>
            <a:r>
              <a:rPr lang="en-GB" b="1" dirty="0" err="1"/>
              <a:t>pupilName</a:t>
            </a:r>
            <a:r>
              <a:rPr lang="en-GB" dirty="0"/>
              <a:t> as parameters.  The subroutine will output the message and multiplication table.  The main program will prompt the user to enter the values and will then pass them to the routine.  </a:t>
            </a:r>
          </a:p>
          <a:p>
            <a:pPr marL="269875" indent="-269875">
              <a:buNone/>
            </a:pPr>
            <a:endParaRPr lang="en-GB" dirty="0"/>
          </a:p>
          <a:p>
            <a:pPr marL="269875" indent="-269875">
              <a:buNone/>
            </a:pPr>
            <a:endParaRPr lang="en-GB" dirty="0"/>
          </a:p>
        </p:txBody>
      </p:sp>
      <p:sp>
        <p:nvSpPr>
          <p:cNvPr id="11" name="TextBox 10">
            <a:extLst>
              <a:ext uri="{FF2B5EF4-FFF2-40B4-BE49-F238E27FC236}">
                <a16:creationId xmlns:a16="http://schemas.microsoft.com/office/drawing/2014/main" id="{5E31D7E6-91E7-C88B-7A81-51A690A95E70}"/>
              </a:ext>
            </a:extLst>
          </p:cNvPr>
          <p:cNvSpPr txBox="1"/>
          <p:nvPr/>
        </p:nvSpPr>
        <p:spPr>
          <a:xfrm>
            <a:off x="4115642" y="2906906"/>
            <a:ext cx="3810434" cy="2123658"/>
          </a:xfrm>
          <a:prstGeom prst="rect">
            <a:avLst/>
          </a:prstGeom>
          <a:solidFill>
            <a:schemeClr val="tx1"/>
          </a:solidFill>
        </p:spPr>
        <p:txBody>
          <a:bodyPr wrap="square" rtlCol="0">
            <a:spAutoFit/>
          </a:bodyPr>
          <a:lstStyle/>
          <a:p>
            <a:r>
              <a:rPr lang="en-US" sz="1100" b="0" dirty="0">
                <a:solidFill>
                  <a:schemeClr val="accent6"/>
                </a:solidFill>
                <a:effectLst/>
                <a:latin typeface="Consolas" panose="020B0609020204030204" pitchFamily="49" charset="0"/>
              </a:rPr>
              <a:t>What is your name:  Joe</a:t>
            </a:r>
          </a:p>
          <a:p>
            <a:r>
              <a:rPr lang="en-US" sz="1100" b="0" dirty="0">
                <a:solidFill>
                  <a:schemeClr val="accent6"/>
                </a:solidFill>
                <a:effectLst/>
                <a:latin typeface="Consolas" panose="020B0609020204030204" pitchFamily="49" charset="0"/>
              </a:rPr>
              <a:t>Which multiply table? (2-9): 5</a:t>
            </a:r>
          </a:p>
          <a:p>
            <a:r>
              <a:rPr lang="en-US" sz="1100" b="0" dirty="0">
                <a:solidFill>
                  <a:schemeClr val="accent6"/>
                </a:solidFill>
                <a:effectLst/>
                <a:latin typeface="Consolas" panose="020B0609020204030204" pitchFamily="49" charset="0"/>
              </a:rPr>
              <a:t>Start from(1-15): 4</a:t>
            </a:r>
          </a:p>
          <a:p>
            <a:r>
              <a:rPr lang="en-US" sz="1100" b="0" dirty="0">
                <a:solidFill>
                  <a:schemeClr val="accent6"/>
                </a:solidFill>
                <a:effectLst/>
                <a:latin typeface="Consolas" panose="020B0609020204030204" pitchFamily="49" charset="0"/>
              </a:rPr>
              <a:t>End at (large than start): 12</a:t>
            </a:r>
          </a:p>
          <a:p>
            <a:r>
              <a:rPr lang="en-US" sz="1100" b="0" dirty="0">
                <a:solidFill>
                  <a:schemeClr val="accent6"/>
                </a:solidFill>
                <a:effectLst/>
                <a:latin typeface="Consolas" panose="020B0609020204030204" pitchFamily="49" charset="0"/>
              </a:rPr>
              <a:t>  </a:t>
            </a:r>
          </a:p>
          <a:p>
            <a:r>
              <a:rPr lang="en-US" sz="1100" b="0" dirty="0">
                <a:solidFill>
                  <a:schemeClr val="accent6"/>
                </a:solidFill>
                <a:effectLst/>
                <a:latin typeface="Consolas" panose="020B0609020204030204" pitchFamily="49" charset="0"/>
              </a:rPr>
              <a:t>Joe, this is your </a:t>
            </a:r>
            <a:r>
              <a:rPr lang="en-US" sz="1100" b="0" dirty="0" err="1">
                <a:solidFill>
                  <a:schemeClr val="accent6"/>
                </a:solidFill>
                <a:effectLst/>
                <a:latin typeface="Consolas" panose="020B0609020204030204" pitchFamily="49" charset="0"/>
              </a:rPr>
              <a:t>personalised</a:t>
            </a:r>
            <a:r>
              <a:rPr lang="en-US" sz="1100" b="0" dirty="0">
                <a:solidFill>
                  <a:schemeClr val="accent6"/>
                </a:solidFill>
                <a:effectLst/>
                <a:latin typeface="Consolas" panose="020B0609020204030204" pitchFamily="49" charset="0"/>
              </a:rPr>
              <a:t> multiplication table</a:t>
            </a:r>
          </a:p>
          <a:p>
            <a:r>
              <a:rPr lang="en-US" sz="1100" b="0" dirty="0">
                <a:solidFill>
                  <a:schemeClr val="accent6"/>
                </a:solidFill>
                <a:effectLst/>
                <a:latin typeface="Consolas" panose="020B0609020204030204" pitchFamily="49" charset="0"/>
              </a:rPr>
              <a:t>5 x 4 = 20</a:t>
            </a:r>
          </a:p>
          <a:p>
            <a:r>
              <a:rPr lang="en-US" sz="1100" b="0" dirty="0">
                <a:solidFill>
                  <a:schemeClr val="accent6"/>
                </a:solidFill>
                <a:effectLst/>
                <a:latin typeface="Consolas" panose="020B0609020204030204" pitchFamily="49" charset="0"/>
              </a:rPr>
              <a:t>5 x 5 = 25</a:t>
            </a:r>
          </a:p>
          <a:p>
            <a:r>
              <a:rPr lang="en-US" sz="1100" b="0" dirty="0">
                <a:solidFill>
                  <a:schemeClr val="accent6"/>
                </a:solidFill>
                <a:effectLst/>
                <a:latin typeface="Consolas" panose="020B0609020204030204" pitchFamily="49" charset="0"/>
              </a:rPr>
              <a:t>…</a:t>
            </a:r>
          </a:p>
          <a:p>
            <a:r>
              <a:rPr lang="en-US" sz="1100" b="0" dirty="0">
                <a:solidFill>
                  <a:schemeClr val="accent6"/>
                </a:solidFill>
                <a:effectLst/>
                <a:latin typeface="Consolas" panose="020B0609020204030204" pitchFamily="49" charset="0"/>
              </a:rPr>
              <a:t>…</a:t>
            </a:r>
          </a:p>
          <a:p>
            <a:r>
              <a:rPr lang="en-US" sz="1100" b="0" dirty="0">
                <a:solidFill>
                  <a:schemeClr val="accent6"/>
                </a:solidFill>
                <a:effectLst/>
                <a:latin typeface="Consolas" panose="020B0609020204030204" pitchFamily="49" charset="0"/>
              </a:rPr>
              <a:t>5 x 12 = 60 </a:t>
            </a:r>
          </a:p>
        </p:txBody>
      </p:sp>
    </p:spTree>
    <p:extLst>
      <p:ext uri="{BB962C8B-B14F-4D97-AF65-F5344CB8AC3E}">
        <p14:creationId xmlns:p14="http://schemas.microsoft.com/office/powerpoint/2010/main" val="1540467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11B6F7-65BE-B721-8F34-645A49559270}"/>
              </a:ext>
            </a:extLst>
          </p:cNvPr>
          <p:cNvGrpSpPr/>
          <p:nvPr/>
        </p:nvGrpSpPr>
        <p:grpSpPr>
          <a:xfrm>
            <a:off x="6699375" y="134242"/>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2">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3">
              <a:alphaModFix/>
            </a:blip>
            <a:srcRect/>
            <a:stretch/>
          </p:blipFill>
          <p:spPr>
            <a:xfrm>
              <a:off x="3738719" y="826215"/>
              <a:ext cx="648889" cy="691530"/>
            </a:xfrm>
            <a:prstGeom prst="rect">
              <a:avLst/>
            </a:prstGeom>
            <a:noFill/>
            <a:ln>
              <a:noFill/>
            </a:ln>
          </p:spPr>
        </p:pic>
      </p:grpSp>
      <p:sp>
        <p:nvSpPr>
          <p:cNvPr id="9" name="Google Shape;1589;p31">
            <a:extLst>
              <a:ext uri="{FF2B5EF4-FFF2-40B4-BE49-F238E27FC236}">
                <a16:creationId xmlns:a16="http://schemas.microsoft.com/office/drawing/2014/main" id="{2F9F490C-748E-31DE-A358-0C2051799C4D}"/>
              </a:ext>
            </a:extLst>
          </p:cNvPr>
          <p:cNvSpPr/>
          <p:nvPr/>
        </p:nvSpPr>
        <p:spPr>
          <a:xfrm>
            <a:off x="338051" y="211196"/>
            <a:ext cx="4020300" cy="552000"/>
          </a:xfrm>
          <a:prstGeom prst="roundRect">
            <a:avLst>
              <a:gd name="adj" fmla="val 19468"/>
            </a:avLst>
          </a:prstGeom>
          <a:solidFill>
            <a:schemeClr val="tx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sz="2000" dirty="0">
                <a:solidFill>
                  <a:schemeClr val="dk1"/>
                </a:solidFill>
                <a:latin typeface="Poppins Medium"/>
                <a:ea typeface="Poppins Medium"/>
                <a:cs typeface="Poppins Medium"/>
                <a:sym typeface="Poppins Medium"/>
              </a:rPr>
              <a:t>Functions</a:t>
            </a:r>
            <a:endParaRPr sz="3600" dirty="0"/>
          </a:p>
        </p:txBody>
      </p:sp>
      <p:sp>
        <p:nvSpPr>
          <p:cNvPr id="7" name="TextBox 6">
            <a:extLst>
              <a:ext uri="{FF2B5EF4-FFF2-40B4-BE49-F238E27FC236}">
                <a16:creationId xmlns:a16="http://schemas.microsoft.com/office/drawing/2014/main" id="{FA50CCAD-B919-C99A-140E-990B7B93755C}"/>
              </a:ext>
            </a:extLst>
          </p:cNvPr>
          <p:cNvSpPr txBox="1"/>
          <p:nvPr/>
        </p:nvSpPr>
        <p:spPr>
          <a:xfrm>
            <a:off x="1229905" y="1704673"/>
            <a:ext cx="4575778" cy="2031325"/>
          </a:xfrm>
          <a:prstGeom prst="rect">
            <a:avLst/>
          </a:prstGeom>
          <a:noFill/>
        </p:spPr>
        <p:txBody>
          <a:bodyPr wrap="square">
            <a:spAutoFit/>
          </a:bodyPr>
          <a:lstStyle/>
          <a:p>
            <a:pPr marL="114300" lvl="0" algn="l" rtl="0">
              <a:lnSpc>
                <a:spcPct val="90000"/>
              </a:lnSpc>
              <a:spcBef>
                <a:spcPts val="0"/>
              </a:spcBef>
              <a:spcAft>
                <a:spcPts val="0"/>
              </a:spcAft>
              <a:buClr>
                <a:srgbClr val="000000"/>
              </a:buClr>
              <a:buSzPts val="1800"/>
            </a:pPr>
            <a:r>
              <a:rPr lang="en-US" sz="2000" dirty="0">
                <a:solidFill>
                  <a:srgbClr val="000000"/>
                </a:solidFill>
              </a:rPr>
              <a:t>Dictionary</a:t>
            </a:r>
          </a:p>
          <a:p>
            <a:pPr marL="114300" lvl="0" algn="l" rtl="0">
              <a:lnSpc>
                <a:spcPct val="90000"/>
              </a:lnSpc>
              <a:spcBef>
                <a:spcPts val="0"/>
              </a:spcBef>
              <a:spcAft>
                <a:spcPts val="0"/>
              </a:spcAft>
              <a:buClr>
                <a:srgbClr val="000000"/>
              </a:buClr>
              <a:buSzPts val="1800"/>
            </a:pPr>
            <a:r>
              <a:rPr lang="en-US" sz="2000" dirty="0"/>
              <a:t>Function</a:t>
            </a:r>
          </a:p>
          <a:p>
            <a:pPr marL="114300" lvl="0" algn="l" rtl="0">
              <a:lnSpc>
                <a:spcPct val="90000"/>
              </a:lnSpc>
              <a:spcBef>
                <a:spcPts val="0"/>
              </a:spcBef>
              <a:spcAft>
                <a:spcPts val="0"/>
              </a:spcAft>
              <a:buClr>
                <a:srgbClr val="000000"/>
              </a:buClr>
              <a:buSzPts val="1800"/>
            </a:pPr>
            <a:r>
              <a:rPr lang="en-US" sz="2000" dirty="0">
                <a:solidFill>
                  <a:srgbClr val="000000"/>
                </a:solidFill>
              </a:rPr>
              <a:t>Parameter </a:t>
            </a:r>
            <a:r>
              <a:rPr lang="en-US" sz="2000" dirty="0"/>
              <a:t>&amp; Argument</a:t>
            </a:r>
          </a:p>
          <a:p>
            <a:pPr marL="114300" lvl="0" algn="l" rtl="0">
              <a:lnSpc>
                <a:spcPct val="90000"/>
              </a:lnSpc>
              <a:spcBef>
                <a:spcPts val="0"/>
              </a:spcBef>
              <a:spcAft>
                <a:spcPts val="0"/>
              </a:spcAft>
              <a:buClr>
                <a:srgbClr val="000000"/>
              </a:buClr>
              <a:buSzPts val="1800"/>
            </a:pPr>
            <a:r>
              <a:rPr lang="en-US" sz="2000" dirty="0">
                <a:solidFill>
                  <a:srgbClr val="000000"/>
                </a:solidFill>
              </a:rPr>
              <a:t>Scope</a:t>
            </a:r>
          </a:p>
          <a:p>
            <a:pPr marL="114300" lvl="0" algn="l" rtl="0">
              <a:lnSpc>
                <a:spcPct val="90000"/>
              </a:lnSpc>
              <a:spcBef>
                <a:spcPts val="0"/>
              </a:spcBef>
              <a:spcAft>
                <a:spcPts val="0"/>
              </a:spcAft>
              <a:buClr>
                <a:srgbClr val="000000"/>
              </a:buClr>
              <a:buSzPts val="1800"/>
            </a:pPr>
            <a:r>
              <a:rPr lang="en-US" sz="2000" dirty="0"/>
              <a:t>Return</a:t>
            </a:r>
          </a:p>
          <a:p>
            <a:pPr marL="114300" lvl="0" algn="l" rtl="0">
              <a:lnSpc>
                <a:spcPct val="90000"/>
              </a:lnSpc>
              <a:spcBef>
                <a:spcPts val="0"/>
              </a:spcBef>
              <a:spcAft>
                <a:spcPts val="0"/>
              </a:spcAft>
              <a:buClr>
                <a:srgbClr val="000000"/>
              </a:buClr>
              <a:buSzPts val="1800"/>
            </a:pPr>
            <a:r>
              <a:rPr lang="en-US" sz="2000" dirty="0">
                <a:solidFill>
                  <a:srgbClr val="000000"/>
                </a:solidFill>
              </a:rPr>
              <a:t>Recursion</a:t>
            </a:r>
          </a:p>
          <a:p>
            <a:pPr marL="114300" lvl="0" algn="l" rtl="0">
              <a:lnSpc>
                <a:spcPct val="90000"/>
              </a:lnSpc>
              <a:spcBef>
                <a:spcPts val="0"/>
              </a:spcBef>
              <a:spcAft>
                <a:spcPts val="0"/>
              </a:spcAft>
              <a:buClr>
                <a:srgbClr val="000000"/>
              </a:buClr>
              <a:buSzPts val="1800"/>
            </a:pPr>
            <a:r>
              <a:rPr lang="en-US" sz="2000" dirty="0"/>
              <a:t>VS infinite loop</a:t>
            </a:r>
            <a:endParaRPr lang="en-US" sz="2000" dirty="0">
              <a:solidFill>
                <a:srgbClr val="000000"/>
              </a:solidFill>
            </a:endParaRPr>
          </a:p>
        </p:txBody>
      </p:sp>
    </p:spTree>
    <p:extLst>
      <p:ext uri="{BB962C8B-B14F-4D97-AF65-F5344CB8AC3E}">
        <p14:creationId xmlns:p14="http://schemas.microsoft.com/office/powerpoint/2010/main" val="98807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1"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2" y="381109"/>
            <a:ext cx="2230320" cy="400110"/>
          </a:xfrm>
          <a:prstGeom prst="rect">
            <a:avLst/>
          </a:prstGeom>
          <a:noFill/>
        </p:spPr>
        <p:txBody>
          <a:bodyPr wrap="square" rtlCol="0">
            <a:spAutoFit/>
          </a:bodyPr>
          <a:lstStyle/>
          <a:p>
            <a:r>
              <a:rPr lang="es" sz="2000" dirty="0">
                <a:solidFill>
                  <a:schemeClr val="dk1"/>
                </a:solidFill>
                <a:latin typeface="Poppins Medium"/>
                <a:cs typeface="Poppins Medium"/>
              </a:rPr>
              <a:t>Dictionary</a:t>
            </a:r>
            <a:endParaRPr lang="en-US" sz="2000" dirty="0">
              <a:solidFill>
                <a:schemeClr val="dk1"/>
              </a:solidFill>
              <a:latin typeface="Poppins Medium"/>
              <a:cs typeface="Poppins Medium"/>
            </a:endParaRPr>
          </a:p>
        </p:txBody>
      </p:sp>
      <p:sp>
        <p:nvSpPr>
          <p:cNvPr id="8" name="TextBox 7">
            <a:extLst>
              <a:ext uri="{FF2B5EF4-FFF2-40B4-BE49-F238E27FC236}">
                <a16:creationId xmlns:a16="http://schemas.microsoft.com/office/drawing/2014/main" id="{FF8D8A39-881D-2992-F52A-B7E863DDE7A1}"/>
              </a:ext>
            </a:extLst>
          </p:cNvPr>
          <p:cNvSpPr txBox="1"/>
          <p:nvPr/>
        </p:nvSpPr>
        <p:spPr>
          <a:xfrm>
            <a:off x="624392" y="1056719"/>
            <a:ext cx="8054927" cy="738664"/>
          </a:xfrm>
          <a:prstGeom prst="rect">
            <a:avLst/>
          </a:prstGeom>
          <a:noFill/>
        </p:spPr>
        <p:txBody>
          <a:bodyPr wrap="square" rtlCol="0">
            <a:spAutoFit/>
          </a:bodyPr>
          <a:lstStyle/>
          <a:p>
            <a:pPr algn="l"/>
            <a:r>
              <a:rPr lang="en-US" b="0" i="0" dirty="0">
                <a:solidFill>
                  <a:srgbClr val="000000"/>
                </a:solidFill>
                <a:effectLst/>
                <a:latin typeface="Verdana" panose="020B0604030504040204" pitchFamily="34" charset="0"/>
              </a:rPr>
              <a:t>Dictionaries are used to store data values in </a:t>
            </a:r>
            <a:r>
              <a:rPr lang="en-US" b="0" i="0" dirty="0" err="1">
                <a:solidFill>
                  <a:srgbClr val="000000"/>
                </a:solidFill>
                <a:effectLst/>
                <a:latin typeface="Verdana" panose="020B0604030504040204" pitchFamily="34" charset="0"/>
              </a:rPr>
              <a:t>key:value</a:t>
            </a:r>
            <a:r>
              <a:rPr lang="en-US" b="0" i="0" dirty="0">
                <a:solidFill>
                  <a:srgbClr val="000000"/>
                </a:solidFill>
                <a:effectLst/>
                <a:latin typeface="Verdana" panose="020B0604030504040204" pitchFamily="34" charset="0"/>
              </a:rPr>
              <a:t> pairs.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A dictionary is a collection which is ordered, changeable and do not allow duplicates.</a:t>
            </a:r>
          </a:p>
        </p:txBody>
      </p:sp>
      <p:sp>
        <p:nvSpPr>
          <p:cNvPr id="9" name="TextBox 8">
            <a:extLst>
              <a:ext uri="{FF2B5EF4-FFF2-40B4-BE49-F238E27FC236}">
                <a16:creationId xmlns:a16="http://schemas.microsoft.com/office/drawing/2014/main" id="{A6FB1C2C-5970-D705-9250-70A91E1061F9}"/>
              </a:ext>
            </a:extLst>
          </p:cNvPr>
          <p:cNvSpPr txBox="1"/>
          <p:nvPr/>
        </p:nvSpPr>
        <p:spPr>
          <a:xfrm>
            <a:off x="2671832" y="2920591"/>
            <a:ext cx="2794129" cy="1169551"/>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"Germany"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"Berlin"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"Canada"</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"Ottawa"</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"England"</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"London"</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a:t>
            </a:r>
          </a:p>
        </p:txBody>
      </p:sp>
      <p:grpSp>
        <p:nvGrpSpPr>
          <p:cNvPr id="25" name="Group 24">
            <a:extLst>
              <a:ext uri="{FF2B5EF4-FFF2-40B4-BE49-F238E27FC236}">
                <a16:creationId xmlns:a16="http://schemas.microsoft.com/office/drawing/2014/main" id="{FCFE2A53-E02A-B544-CC60-467F8287014D}"/>
              </a:ext>
            </a:extLst>
          </p:cNvPr>
          <p:cNvGrpSpPr/>
          <p:nvPr/>
        </p:nvGrpSpPr>
        <p:grpSpPr>
          <a:xfrm>
            <a:off x="2686380" y="2414768"/>
            <a:ext cx="3771240" cy="1707360"/>
            <a:chOff x="2604384" y="2415672"/>
            <a:chExt cx="3771240" cy="1707360"/>
          </a:xfrm>
        </p:grpSpPr>
        <p:grpSp>
          <p:nvGrpSpPr>
            <p:cNvPr id="13" name="Group 12">
              <a:extLst>
                <a:ext uri="{FF2B5EF4-FFF2-40B4-BE49-F238E27FC236}">
                  <a16:creationId xmlns:a16="http://schemas.microsoft.com/office/drawing/2014/main" id="{E983C19C-FE11-A5F0-33A7-C9ACA406818E}"/>
                </a:ext>
              </a:extLst>
            </p:cNvPr>
            <p:cNvGrpSpPr/>
            <p:nvPr/>
          </p:nvGrpSpPr>
          <p:grpSpPr>
            <a:xfrm>
              <a:off x="2604384" y="2839272"/>
              <a:ext cx="2186280" cy="1283760"/>
              <a:chOff x="2604384" y="2839272"/>
              <a:chExt cx="2186280" cy="1283760"/>
            </a:xfrm>
          </p:grpSpPr>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F8454E92-1B20-BCA6-3D47-E4E89C7E30AB}"/>
                      </a:ext>
                    </a:extLst>
                  </p14:cNvPr>
                  <p14:cNvContentPartPr/>
                  <p14:nvPr/>
                </p14:nvContentPartPr>
                <p14:xfrm>
                  <a:off x="4485384" y="2839272"/>
                  <a:ext cx="305280" cy="428040"/>
                </p14:xfrm>
              </p:contentPart>
            </mc:Choice>
            <mc:Fallback>
              <p:pic>
                <p:nvPicPr>
                  <p:cNvPr id="10" name="Ink 9">
                    <a:extLst>
                      <a:ext uri="{FF2B5EF4-FFF2-40B4-BE49-F238E27FC236}">
                        <a16:creationId xmlns:a16="http://schemas.microsoft.com/office/drawing/2014/main" id="{F8454E92-1B20-BCA6-3D47-E4E89C7E30AB}"/>
                      </a:ext>
                    </a:extLst>
                  </p:cNvPr>
                  <p:cNvPicPr/>
                  <p:nvPr/>
                </p:nvPicPr>
                <p:blipFill>
                  <a:blip r:embed="rId6"/>
                  <a:stretch>
                    <a:fillRect/>
                  </a:stretch>
                </p:blipFill>
                <p:spPr>
                  <a:xfrm>
                    <a:off x="4476744" y="2830272"/>
                    <a:ext cx="32292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781A5544-4D6E-1729-90A9-685C44B5BE8D}"/>
                      </a:ext>
                    </a:extLst>
                  </p14:cNvPr>
                  <p14:cNvContentPartPr/>
                  <p14:nvPr/>
                </p14:nvContentPartPr>
                <p14:xfrm>
                  <a:off x="2604384" y="3693912"/>
                  <a:ext cx="325080" cy="429120"/>
                </p14:xfrm>
              </p:contentPart>
            </mc:Choice>
            <mc:Fallback>
              <p:pic>
                <p:nvPicPr>
                  <p:cNvPr id="11" name="Ink 10">
                    <a:extLst>
                      <a:ext uri="{FF2B5EF4-FFF2-40B4-BE49-F238E27FC236}">
                        <a16:creationId xmlns:a16="http://schemas.microsoft.com/office/drawing/2014/main" id="{781A5544-4D6E-1729-90A9-685C44B5BE8D}"/>
                      </a:ext>
                    </a:extLst>
                  </p:cNvPr>
                  <p:cNvPicPr/>
                  <p:nvPr/>
                </p:nvPicPr>
                <p:blipFill>
                  <a:blip r:embed="rId8"/>
                  <a:stretch>
                    <a:fillRect/>
                  </a:stretch>
                </p:blipFill>
                <p:spPr>
                  <a:xfrm>
                    <a:off x="2595384" y="3684912"/>
                    <a:ext cx="342720" cy="446760"/>
                  </a:xfrm>
                  <a:prstGeom prst="rect">
                    <a:avLst/>
                  </a:prstGeom>
                </p:spPr>
              </p:pic>
            </mc:Fallback>
          </mc:AlternateContent>
        </p:grpSp>
        <p:sp>
          <p:nvSpPr>
            <p:cNvPr id="15" name="TextBox 14">
              <a:extLst>
                <a:ext uri="{FF2B5EF4-FFF2-40B4-BE49-F238E27FC236}">
                  <a16:creationId xmlns:a16="http://schemas.microsoft.com/office/drawing/2014/main" id="{0B5EF701-3E50-396B-6233-F988D3B58637}"/>
                </a:ext>
              </a:extLst>
            </p:cNvPr>
            <p:cNvSpPr txBox="1"/>
            <p:nvPr/>
          </p:nvSpPr>
          <p:spPr>
            <a:xfrm>
              <a:off x="3874008" y="2415672"/>
              <a:ext cx="2501616" cy="307777"/>
            </a:xfrm>
            <a:prstGeom prst="rect">
              <a:avLst/>
            </a:prstGeom>
            <a:noFill/>
          </p:spPr>
          <p:txBody>
            <a:bodyPr wrap="square">
              <a:spAutoFit/>
            </a:bodyPr>
            <a:lstStyle/>
            <a:p>
              <a:r>
                <a:rPr lang="en-US" dirty="0">
                  <a:latin typeface="Verdana" panose="020B0604030504040204" pitchFamily="34" charset="0"/>
                </a:rPr>
                <a:t>Indicate set or dictionary</a:t>
              </a:r>
            </a:p>
          </p:txBody>
        </p:sp>
        <mc:AlternateContent xmlns:mc="http://schemas.openxmlformats.org/markup-compatibility/2006">
          <mc:Choice xmlns:p14="http://schemas.microsoft.com/office/powerpoint/2010/main" Requires="p14">
            <p:contentPart p14:bwMode="auto" r:id="rId9">
              <p14:nvContentPartPr>
                <p14:cNvPr id="16" name="Ink 15">
                  <a:extLst>
                    <a:ext uri="{FF2B5EF4-FFF2-40B4-BE49-F238E27FC236}">
                      <a16:creationId xmlns:a16="http://schemas.microsoft.com/office/drawing/2014/main" id="{1A6DAAC6-29FF-875F-2DA4-B180BA3D4C9B}"/>
                    </a:ext>
                  </a:extLst>
                </p14:cNvPr>
                <p14:cNvContentPartPr/>
                <p14:nvPr/>
              </p14:nvContentPartPr>
              <p14:xfrm>
                <a:off x="4678344" y="2681952"/>
                <a:ext cx="137880" cy="196560"/>
              </p14:xfrm>
            </p:contentPart>
          </mc:Choice>
          <mc:Fallback>
            <p:pic>
              <p:nvPicPr>
                <p:cNvPr id="16" name="Ink 15">
                  <a:extLst>
                    <a:ext uri="{FF2B5EF4-FFF2-40B4-BE49-F238E27FC236}">
                      <a16:creationId xmlns:a16="http://schemas.microsoft.com/office/drawing/2014/main" id="{1A6DAAC6-29FF-875F-2DA4-B180BA3D4C9B}"/>
                    </a:ext>
                  </a:extLst>
                </p:cNvPr>
                <p:cNvPicPr/>
                <p:nvPr/>
              </p:nvPicPr>
              <p:blipFill>
                <a:blip r:embed="rId10"/>
                <a:stretch>
                  <a:fillRect/>
                </a:stretch>
              </p:blipFill>
              <p:spPr>
                <a:xfrm>
                  <a:off x="4669344" y="2673312"/>
                  <a:ext cx="155520" cy="214200"/>
                </a:xfrm>
                <a:prstGeom prst="rect">
                  <a:avLst/>
                </a:prstGeom>
              </p:spPr>
            </p:pic>
          </mc:Fallback>
        </mc:AlternateContent>
      </p:grpSp>
      <p:grpSp>
        <p:nvGrpSpPr>
          <p:cNvPr id="26" name="Group 25">
            <a:extLst>
              <a:ext uri="{FF2B5EF4-FFF2-40B4-BE49-F238E27FC236}">
                <a16:creationId xmlns:a16="http://schemas.microsoft.com/office/drawing/2014/main" id="{188081CC-5725-D237-7154-0D9D6F1F9671}"/>
              </a:ext>
            </a:extLst>
          </p:cNvPr>
          <p:cNvGrpSpPr/>
          <p:nvPr/>
        </p:nvGrpSpPr>
        <p:grpSpPr>
          <a:xfrm>
            <a:off x="3070057" y="3876432"/>
            <a:ext cx="2884320" cy="552273"/>
            <a:chOff x="3070057" y="3876432"/>
            <a:chExt cx="2884320" cy="552273"/>
          </a:xfrm>
        </p:grpSpPr>
        <p:grpSp>
          <p:nvGrpSpPr>
            <p:cNvPr id="19" name="Group 18">
              <a:extLst>
                <a:ext uri="{FF2B5EF4-FFF2-40B4-BE49-F238E27FC236}">
                  <a16:creationId xmlns:a16="http://schemas.microsoft.com/office/drawing/2014/main" id="{F85363AE-D86F-DCF2-AB62-5569283CC863}"/>
                </a:ext>
              </a:extLst>
            </p:cNvPr>
            <p:cNvGrpSpPr/>
            <p:nvPr/>
          </p:nvGrpSpPr>
          <p:grpSpPr>
            <a:xfrm>
              <a:off x="3840264" y="3876432"/>
              <a:ext cx="148320" cy="234360"/>
              <a:chOff x="3840264" y="3876432"/>
              <a:chExt cx="148320" cy="234360"/>
            </a:xfrm>
          </p:grpSpPr>
          <mc:AlternateContent xmlns:mc="http://schemas.openxmlformats.org/markup-compatibility/2006">
            <mc:Choice xmlns:p14="http://schemas.microsoft.com/office/powerpoint/2010/main" Requires="p14">
              <p:contentPart p14:bwMode="auto" r:id="rId11">
                <p14:nvContentPartPr>
                  <p14:cNvPr id="17" name="Ink 16">
                    <a:extLst>
                      <a:ext uri="{FF2B5EF4-FFF2-40B4-BE49-F238E27FC236}">
                        <a16:creationId xmlns:a16="http://schemas.microsoft.com/office/drawing/2014/main" id="{9B4DCAFE-004A-B01E-DE4B-ED5AA456EEF6}"/>
                      </a:ext>
                    </a:extLst>
                  </p14:cNvPr>
                  <p14:cNvContentPartPr/>
                  <p14:nvPr/>
                </p14:nvContentPartPr>
                <p14:xfrm>
                  <a:off x="3840264" y="3876432"/>
                  <a:ext cx="148320" cy="12960"/>
                </p14:xfrm>
              </p:contentPart>
            </mc:Choice>
            <mc:Fallback>
              <p:pic>
                <p:nvPicPr>
                  <p:cNvPr id="17" name="Ink 16">
                    <a:extLst>
                      <a:ext uri="{FF2B5EF4-FFF2-40B4-BE49-F238E27FC236}">
                        <a16:creationId xmlns:a16="http://schemas.microsoft.com/office/drawing/2014/main" id="{9B4DCAFE-004A-B01E-DE4B-ED5AA456EEF6}"/>
                      </a:ext>
                    </a:extLst>
                  </p:cNvPr>
                  <p:cNvPicPr/>
                  <p:nvPr/>
                </p:nvPicPr>
                <p:blipFill>
                  <a:blip r:embed="rId12"/>
                  <a:stretch>
                    <a:fillRect/>
                  </a:stretch>
                </p:blipFill>
                <p:spPr>
                  <a:xfrm>
                    <a:off x="3831264" y="3867432"/>
                    <a:ext cx="165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8" name="Ink 17">
                    <a:extLst>
                      <a:ext uri="{FF2B5EF4-FFF2-40B4-BE49-F238E27FC236}">
                        <a16:creationId xmlns:a16="http://schemas.microsoft.com/office/drawing/2014/main" id="{303D7ACC-6CDC-0626-8A62-513004550075}"/>
                      </a:ext>
                    </a:extLst>
                  </p14:cNvPr>
                  <p14:cNvContentPartPr/>
                  <p14:nvPr/>
                </p14:nvContentPartPr>
                <p14:xfrm>
                  <a:off x="3912984" y="3876792"/>
                  <a:ext cx="70560" cy="234000"/>
                </p14:xfrm>
              </p:contentPart>
            </mc:Choice>
            <mc:Fallback>
              <p:pic>
                <p:nvPicPr>
                  <p:cNvPr id="18" name="Ink 17">
                    <a:extLst>
                      <a:ext uri="{FF2B5EF4-FFF2-40B4-BE49-F238E27FC236}">
                        <a16:creationId xmlns:a16="http://schemas.microsoft.com/office/drawing/2014/main" id="{303D7ACC-6CDC-0626-8A62-513004550075}"/>
                      </a:ext>
                    </a:extLst>
                  </p:cNvPr>
                  <p:cNvPicPr/>
                  <p:nvPr/>
                </p:nvPicPr>
                <p:blipFill>
                  <a:blip r:embed="rId14"/>
                  <a:stretch>
                    <a:fillRect/>
                  </a:stretch>
                </p:blipFill>
                <p:spPr>
                  <a:xfrm>
                    <a:off x="3904344" y="3868152"/>
                    <a:ext cx="88200" cy="251640"/>
                  </a:xfrm>
                  <a:prstGeom prst="rect">
                    <a:avLst/>
                  </a:prstGeom>
                </p:spPr>
              </p:pic>
            </mc:Fallback>
          </mc:AlternateContent>
        </p:grpSp>
        <p:sp>
          <p:nvSpPr>
            <p:cNvPr id="20" name="TextBox 19">
              <a:extLst>
                <a:ext uri="{FF2B5EF4-FFF2-40B4-BE49-F238E27FC236}">
                  <a16:creationId xmlns:a16="http://schemas.microsoft.com/office/drawing/2014/main" id="{3EF3C9EE-EEC2-3D3D-7312-DE70CC55356B}"/>
                </a:ext>
              </a:extLst>
            </p:cNvPr>
            <p:cNvSpPr txBox="1"/>
            <p:nvPr/>
          </p:nvSpPr>
          <p:spPr>
            <a:xfrm>
              <a:off x="3070057" y="4120928"/>
              <a:ext cx="2884320" cy="307777"/>
            </a:xfrm>
            <a:prstGeom prst="rect">
              <a:avLst/>
            </a:prstGeom>
            <a:noFill/>
          </p:spPr>
          <p:txBody>
            <a:bodyPr wrap="square">
              <a:spAutoFit/>
            </a:bodyPr>
            <a:lstStyle/>
            <a:p>
              <a:r>
                <a:rPr lang="en-US" dirty="0">
                  <a:latin typeface="Verdana" panose="020B0604030504040204" pitchFamily="34" charset="0"/>
                </a:rPr>
                <a:t>Separate key and value by :</a:t>
              </a:r>
            </a:p>
          </p:txBody>
        </p:sp>
      </p:grpSp>
      <p:grpSp>
        <p:nvGrpSpPr>
          <p:cNvPr id="24" name="Group 23">
            <a:extLst>
              <a:ext uri="{FF2B5EF4-FFF2-40B4-BE49-F238E27FC236}">
                <a16:creationId xmlns:a16="http://schemas.microsoft.com/office/drawing/2014/main" id="{23F77784-F398-8ABF-A6F4-DB98DAAB5FE7}"/>
              </a:ext>
            </a:extLst>
          </p:cNvPr>
          <p:cNvGrpSpPr/>
          <p:nvPr/>
        </p:nvGrpSpPr>
        <p:grpSpPr>
          <a:xfrm>
            <a:off x="4681224" y="3238512"/>
            <a:ext cx="1287000" cy="448560"/>
            <a:chOff x="4681224" y="3238512"/>
            <a:chExt cx="1287000" cy="448560"/>
          </a:xfrm>
        </p:grpSpPr>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AFF50634-40FC-2854-E6D0-A32A908F7EEB}"/>
                    </a:ext>
                  </a:extLst>
                </p14:cNvPr>
                <p14:cNvContentPartPr/>
                <p14:nvPr/>
              </p14:nvContentPartPr>
              <p14:xfrm>
                <a:off x="4800384" y="3238512"/>
                <a:ext cx="163440" cy="225720"/>
              </p14:xfrm>
            </p:contentPart>
          </mc:Choice>
          <mc:Fallback>
            <p:pic>
              <p:nvPicPr>
                <p:cNvPr id="21" name="Ink 20">
                  <a:extLst>
                    <a:ext uri="{FF2B5EF4-FFF2-40B4-BE49-F238E27FC236}">
                      <a16:creationId xmlns:a16="http://schemas.microsoft.com/office/drawing/2014/main" id="{AFF50634-40FC-2854-E6D0-A32A908F7EEB}"/>
                    </a:ext>
                  </a:extLst>
                </p:cNvPr>
                <p:cNvPicPr/>
                <p:nvPr/>
              </p:nvPicPr>
              <p:blipFill>
                <a:blip r:embed="rId16"/>
                <a:stretch>
                  <a:fillRect/>
                </a:stretch>
              </p:blipFill>
              <p:spPr>
                <a:xfrm>
                  <a:off x="4791384" y="3229512"/>
                  <a:ext cx="1810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D35484B7-8C58-C5D5-D2DB-702506C189A7}"/>
                    </a:ext>
                  </a:extLst>
                </p14:cNvPr>
                <p14:cNvContentPartPr/>
                <p14:nvPr/>
              </p14:nvContentPartPr>
              <p14:xfrm>
                <a:off x="4681224" y="3495552"/>
                <a:ext cx="174240" cy="191520"/>
              </p14:xfrm>
            </p:contentPart>
          </mc:Choice>
          <mc:Fallback>
            <p:pic>
              <p:nvPicPr>
                <p:cNvPr id="22" name="Ink 21">
                  <a:extLst>
                    <a:ext uri="{FF2B5EF4-FFF2-40B4-BE49-F238E27FC236}">
                      <a16:creationId xmlns:a16="http://schemas.microsoft.com/office/drawing/2014/main" id="{D35484B7-8C58-C5D5-D2DB-702506C189A7}"/>
                    </a:ext>
                  </a:extLst>
                </p:cNvPr>
                <p:cNvPicPr/>
                <p:nvPr/>
              </p:nvPicPr>
              <p:blipFill>
                <a:blip r:embed="rId18"/>
                <a:stretch>
                  <a:fillRect/>
                </a:stretch>
              </p:blipFill>
              <p:spPr>
                <a:xfrm>
                  <a:off x="4672224" y="3486552"/>
                  <a:ext cx="1918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4A09E667-1E24-D1A7-32C2-B74A3B3702B1}"/>
                    </a:ext>
                  </a:extLst>
                </p14:cNvPr>
                <p14:cNvContentPartPr/>
                <p14:nvPr/>
              </p14:nvContentPartPr>
              <p14:xfrm>
                <a:off x="4913064" y="3436152"/>
                <a:ext cx="1055160" cy="63360"/>
              </p14:xfrm>
            </p:contentPart>
          </mc:Choice>
          <mc:Fallback>
            <p:pic>
              <p:nvPicPr>
                <p:cNvPr id="23" name="Ink 22">
                  <a:extLst>
                    <a:ext uri="{FF2B5EF4-FFF2-40B4-BE49-F238E27FC236}">
                      <a16:creationId xmlns:a16="http://schemas.microsoft.com/office/drawing/2014/main" id="{4A09E667-1E24-D1A7-32C2-B74A3B3702B1}"/>
                    </a:ext>
                  </a:extLst>
                </p:cNvPr>
                <p:cNvPicPr/>
                <p:nvPr/>
              </p:nvPicPr>
              <p:blipFill>
                <a:blip r:embed="rId20"/>
                <a:stretch>
                  <a:fillRect/>
                </a:stretch>
              </p:blipFill>
              <p:spPr>
                <a:xfrm>
                  <a:off x="4904064" y="3427152"/>
                  <a:ext cx="1072800" cy="81000"/>
                </a:xfrm>
                <a:prstGeom prst="rect">
                  <a:avLst/>
                </a:prstGeom>
              </p:spPr>
            </p:pic>
          </mc:Fallback>
        </mc:AlternateContent>
      </p:grpSp>
      <p:sp>
        <p:nvSpPr>
          <p:cNvPr id="28" name="TextBox 27">
            <a:extLst>
              <a:ext uri="{FF2B5EF4-FFF2-40B4-BE49-F238E27FC236}">
                <a16:creationId xmlns:a16="http://schemas.microsoft.com/office/drawing/2014/main" id="{6C972882-F72D-85F4-E385-16B8040138CD}"/>
              </a:ext>
            </a:extLst>
          </p:cNvPr>
          <p:cNvSpPr txBox="1"/>
          <p:nvPr/>
        </p:nvSpPr>
        <p:spPr>
          <a:xfrm>
            <a:off x="5904845" y="3174542"/>
            <a:ext cx="2501616" cy="523220"/>
          </a:xfrm>
          <a:prstGeom prst="rect">
            <a:avLst/>
          </a:prstGeom>
          <a:noFill/>
        </p:spPr>
        <p:txBody>
          <a:bodyPr wrap="square">
            <a:spAutoFit/>
          </a:bodyPr>
          <a:lstStyle/>
          <a:p>
            <a:r>
              <a:rPr lang="en-US" dirty="0">
                <a:latin typeface="Verdana" panose="020B0604030504040204" pitchFamily="34" charset="0"/>
              </a:rPr>
              <a:t>Different element in the list, separated by ,</a:t>
            </a:r>
          </a:p>
        </p:txBody>
      </p:sp>
    </p:spTree>
    <p:extLst>
      <p:ext uri="{BB962C8B-B14F-4D97-AF65-F5344CB8AC3E}">
        <p14:creationId xmlns:p14="http://schemas.microsoft.com/office/powerpoint/2010/main" val="2070147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400842" y="272775"/>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2" y="381109"/>
            <a:ext cx="3021016" cy="400110"/>
          </a:xfrm>
          <a:prstGeom prst="rect">
            <a:avLst/>
          </a:prstGeom>
          <a:noFill/>
        </p:spPr>
        <p:txBody>
          <a:bodyPr wrap="square" rtlCol="0">
            <a:spAutoFit/>
          </a:bodyPr>
          <a:lstStyle/>
          <a:p>
            <a:r>
              <a:rPr lang="es" sz="2000" dirty="0">
                <a:solidFill>
                  <a:schemeClr val="dk1"/>
                </a:solidFill>
                <a:latin typeface="Poppins Medium"/>
                <a:cs typeface="Poppins Medium"/>
              </a:rPr>
              <a:t>Dictionary operation</a:t>
            </a:r>
            <a:endParaRPr lang="en-US" sz="2000" dirty="0">
              <a:solidFill>
                <a:schemeClr val="dk1"/>
              </a:solidFill>
              <a:latin typeface="Poppins Medium"/>
              <a:cs typeface="Poppins Medium"/>
            </a:endParaRPr>
          </a:p>
        </p:txBody>
      </p:sp>
      <p:sp>
        <p:nvSpPr>
          <p:cNvPr id="9" name="TextBox 8">
            <a:extLst>
              <a:ext uri="{FF2B5EF4-FFF2-40B4-BE49-F238E27FC236}">
                <a16:creationId xmlns:a16="http://schemas.microsoft.com/office/drawing/2014/main" id="{A6FB1C2C-5970-D705-9250-70A91E1061F9}"/>
              </a:ext>
            </a:extLst>
          </p:cNvPr>
          <p:cNvSpPr txBox="1"/>
          <p:nvPr/>
        </p:nvSpPr>
        <p:spPr>
          <a:xfrm>
            <a:off x="732624" y="1499473"/>
            <a:ext cx="4266096" cy="738664"/>
          </a:xfrm>
          <a:prstGeom prst="rect">
            <a:avLst/>
          </a:prstGeom>
          <a:solidFill>
            <a:schemeClr val="tx1"/>
          </a:solidFill>
        </p:spPr>
        <p:txBody>
          <a:bodyPr wrap="square" rtlCol="0">
            <a:spAutoFit/>
          </a:bodyPr>
          <a:lstStyle/>
          <a:p>
            <a:r>
              <a:rPr lang="en-US" b="0" dirty="0">
                <a:solidFill>
                  <a:srgbClr val="FFFF00"/>
                </a:solidFill>
                <a:effectLst/>
                <a:latin typeface="Consolas" panose="020B0609020204030204" pitchFamily="49" charset="0"/>
              </a:rPr>
              <a:t>print</a:t>
            </a:r>
            <a:r>
              <a:rPr lang="en-US" b="0" dirty="0">
                <a:solidFill>
                  <a:srgbClr val="F7F7F7"/>
                </a:solidFill>
                <a:effectLst/>
                <a:latin typeface="Consolas" panose="020B0609020204030204" pitchFamily="49" charset="0"/>
              </a:rPr>
              <a:t>(</a:t>
            </a:r>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"Germany"</a:t>
            </a:r>
            <a:r>
              <a:rPr lang="en-US" b="0" dirty="0">
                <a:solidFill>
                  <a:srgbClr val="F7F7F7"/>
                </a:solidFill>
                <a:effectLst/>
                <a:latin typeface="Consolas" panose="020B0609020204030204" pitchFamily="49" charset="0"/>
              </a:rPr>
              <a:t>])</a:t>
            </a:r>
          </a:p>
          <a:p>
            <a:endParaRPr lang="en-US" dirty="0">
              <a:solidFill>
                <a:srgbClr val="F7F7F7"/>
              </a:solidFill>
              <a:latin typeface="Consolas" panose="020B0609020204030204" pitchFamily="49" charset="0"/>
            </a:endParaRPr>
          </a:p>
          <a:p>
            <a:r>
              <a:rPr lang="en-US" dirty="0" err="1">
                <a:solidFill>
                  <a:srgbClr val="FF9B00"/>
                </a:solidFill>
                <a:latin typeface="Consolas" panose="020B0609020204030204" pitchFamily="49" charset="0"/>
              </a:rPr>
              <a:t>B</a:t>
            </a:r>
            <a:r>
              <a:rPr lang="en-US" b="0" dirty="0" err="1">
                <a:solidFill>
                  <a:srgbClr val="FF9B00"/>
                </a:solidFill>
                <a:effectLst/>
                <a:latin typeface="Consolas" panose="020B0609020204030204" pitchFamily="49" charset="0"/>
              </a:rPr>
              <a:t>estplace</a:t>
            </a:r>
            <a:r>
              <a:rPr lang="en-US" b="0" dirty="0">
                <a:solidFill>
                  <a:srgbClr val="F7F7F7"/>
                </a:solidFill>
                <a:effectLst/>
                <a:latin typeface="Consolas" panose="020B0609020204030204" pitchFamily="49" charset="0"/>
              </a:rPr>
              <a:t> = </a:t>
            </a:r>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"England"</a:t>
            </a:r>
            <a:r>
              <a:rPr lang="en-US" b="0" dirty="0">
                <a:solidFill>
                  <a:srgbClr val="F7F7F7"/>
                </a:solidFill>
                <a:effectLst/>
                <a:latin typeface="Consolas" panose="020B0609020204030204" pitchFamily="49" charset="0"/>
              </a:rPr>
              <a:t>])</a:t>
            </a:r>
          </a:p>
        </p:txBody>
      </p:sp>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3F3237E8-A8D4-A68F-BF4A-F26F0DE8ECAA}"/>
                  </a:ext>
                </a:extLst>
              </p14:cNvPr>
              <p14:cNvContentPartPr/>
              <p14:nvPr/>
            </p14:nvContentPartPr>
            <p14:xfrm>
              <a:off x="4364784" y="1644938"/>
              <a:ext cx="1204200" cy="34200"/>
            </p14:xfrm>
          </p:contentPart>
        </mc:Choice>
        <mc:Fallback>
          <p:pic>
            <p:nvPicPr>
              <p:cNvPr id="12" name="Ink 11">
                <a:extLst>
                  <a:ext uri="{FF2B5EF4-FFF2-40B4-BE49-F238E27FC236}">
                    <a16:creationId xmlns:a16="http://schemas.microsoft.com/office/drawing/2014/main" id="{3F3237E8-A8D4-A68F-BF4A-F26F0DE8ECAA}"/>
                  </a:ext>
                </a:extLst>
              </p:cNvPr>
              <p:cNvPicPr/>
              <p:nvPr/>
            </p:nvPicPr>
            <p:blipFill>
              <a:blip r:embed="rId6"/>
              <a:stretch>
                <a:fillRect/>
              </a:stretch>
            </p:blipFill>
            <p:spPr>
              <a:xfrm>
                <a:off x="4355784" y="1636298"/>
                <a:ext cx="1221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65B587FF-B9A9-553C-6B53-8D83D8E7B28C}"/>
                  </a:ext>
                </a:extLst>
              </p14:cNvPr>
              <p14:cNvContentPartPr/>
              <p14:nvPr/>
            </p14:nvContentPartPr>
            <p14:xfrm>
              <a:off x="4852224" y="2079458"/>
              <a:ext cx="609480" cy="50400"/>
            </p14:xfrm>
          </p:contentPart>
        </mc:Choice>
        <mc:Fallback>
          <p:pic>
            <p:nvPicPr>
              <p:cNvPr id="14" name="Ink 13">
                <a:extLst>
                  <a:ext uri="{FF2B5EF4-FFF2-40B4-BE49-F238E27FC236}">
                    <a16:creationId xmlns:a16="http://schemas.microsoft.com/office/drawing/2014/main" id="{65B587FF-B9A9-553C-6B53-8D83D8E7B28C}"/>
                  </a:ext>
                </a:extLst>
              </p:cNvPr>
              <p:cNvPicPr/>
              <p:nvPr/>
            </p:nvPicPr>
            <p:blipFill>
              <a:blip r:embed="rId8"/>
              <a:stretch>
                <a:fillRect/>
              </a:stretch>
            </p:blipFill>
            <p:spPr>
              <a:xfrm>
                <a:off x="4843224" y="2070818"/>
                <a:ext cx="627120" cy="68040"/>
              </a:xfrm>
              <a:prstGeom prst="rect">
                <a:avLst/>
              </a:prstGeom>
            </p:spPr>
          </p:pic>
        </mc:Fallback>
      </mc:AlternateContent>
      <p:sp>
        <p:nvSpPr>
          <p:cNvPr id="27" name="TextBox 26">
            <a:extLst>
              <a:ext uri="{FF2B5EF4-FFF2-40B4-BE49-F238E27FC236}">
                <a16:creationId xmlns:a16="http://schemas.microsoft.com/office/drawing/2014/main" id="{EACD5F68-EC03-A301-03A8-B0DBE3510B94}"/>
              </a:ext>
            </a:extLst>
          </p:cNvPr>
          <p:cNvSpPr txBox="1"/>
          <p:nvPr/>
        </p:nvSpPr>
        <p:spPr>
          <a:xfrm>
            <a:off x="5568984" y="1966174"/>
            <a:ext cx="2066486" cy="307777"/>
          </a:xfrm>
          <a:prstGeom prst="rect">
            <a:avLst/>
          </a:prstGeom>
          <a:solidFill>
            <a:schemeClr val="tx1"/>
          </a:solidFill>
        </p:spPr>
        <p:txBody>
          <a:bodyPr wrap="square" rtlCol="0">
            <a:spAutoFit/>
          </a:bodyPr>
          <a:lstStyle/>
          <a:p>
            <a:r>
              <a:rPr lang="en-US" dirty="0" err="1">
                <a:solidFill>
                  <a:srgbClr val="FF9B00"/>
                </a:solidFill>
                <a:latin typeface="Consolas" panose="020B0609020204030204" pitchFamily="49" charset="0"/>
              </a:rPr>
              <a:t>B</a:t>
            </a:r>
            <a:r>
              <a:rPr lang="en-US" b="0" dirty="0" err="1">
                <a:solidFill>
                  <a:srgbClr val="FF9B00"/>
                </a:solidFill>
                <a:effectLst/>
                <a:latin typeface="Consolas" panose="020B0609020204030204" pitchFamily="49" charset="0"/>
              </a:rPr>
              <a:t>estplace</a:t>
            </a:r>
            <a:r>
              <a:rPr lang="en-US" b="0" dirty="0">
                <a:solidFill>
                  <a:srgbClr val="F7F7F7"/>
                </a:solidFill>
                <a:effectLst/>
                <a:latin typeface="Consolas" panose="020B0609020204030204" pitchFamily="49" charset="0"/>
              </a:rPr>
              <a:t> = London</a:t>
            </a:r>
          </a:p>
        </p:txBody>
      </p:sp>
      <p:sp>
        <p:nvSpPr>
          <p:cNvPr id="29" name="TextBox 28">
            <a:extLst>
              <a:ext uri="{FF2B5EF4-FFF2-40B4-BE49-F238E27FC236}">
                <a16:creationId xmlns:a16="http://schemas.microsoft.com/office/drawing/2014/main" id="{399C0396-17E9-F9F5-67EE-BD24D1BDE7D7}"/>
              </a:ext>
            </a:extLst>
          </p:cNvPr>
          <p:cNvSpPr txBox="1"/>
          <p:nvPr/>
        </p:nvSpPr>
        <p:spPr>
          <a:xfrm>
            <a:off x="5568984" y="1466032"/>
            <a:ext cx="2066486" cy="307777"/>
          </a:xfrm>
          <a:prstGeom prst="rect">
            <a:avLst/>
          </a:prstGeom>
          <a:solidFill>
            <a:schemeClr val="tx1"/>
          </a:solidFill>
        </p:spPr>
        <p:txBody>
          <a:bodyPr wrap="square" rtlCol="0">
            <a:spAutoFit/>
          </a:bodyPr>
          <a:lstStyle/>
          <a:p>
            <a:r>
              <a:rPr lang="en-US" b="0" i="1" dirty="0">
                <a:solidFill>
                  <a:srgbClr val="8E8E8E"/>
                </a:solidFill>
                <a:effectLst/>
                <a:latin typeface="Consolas" panose="020B0609020204030204" pitchFamily="49" charset="0"/>
              </a:rPr>
              <a:t># Berlin</a:t>
            </a:r>
            <a:endParaRPr lang="en-US" b="0" dirty="0">
              <a:solidFill>
                <a:srgbClr val="F7F7F7"/>
              </a:solidFill>
              <a:effectLst/>
              <a:latin typeface="Consolas" panose="020B0609020204030204" pitchFamily="49" charset="0"/>
            </a:endParaRPr>
          </a:p>
        </p:txBody>
      </p:sp>
      <p:sp>
        <p:nvSpPr>
          <p:cNvPr id="30" name="TextBox 29">
            <a:extLst>
              <a:ext uri="{FF2B5EF4-FFF2-40B4-BE49-F238E27FC236}">
                <a16:creationId xmlns:a16="http://schemas.microsoft.com/office/drawing/2014/main" id="{EE6E93F9-B883-1E35-72FE-3418AB72A6EE}"/>
              </a:ext>
            </a:extLst>
          </p:cNvPr>
          <p:cNvSpPr txBox="1"/>
          <p:nvPr/>
        </p:nvSpPr>
        <p:spPr>
          <a:xfrm>
            <a:off x="732624" y="2576908"/>
            <a:ext cx="3839376" cy="307777"/>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"Italy"</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"Rome"</a:t>
            </a:r>
            <a:endParaRPr lang="en-US" b="0" dirty="0">
              <a:solidFill>
                <a:srgbClr val="F7F7F7"/>
              </a:solidFill>
              <a:effectLst/>
              <a:latin typeface="Consolas" panose="020B0609020204030204" pitchFamily="49" charset="0"/>
            </a:endParaRPr>
          </a:p>
        </p:txBody>
      </p:sp>
      <p:sp>
        <p:nvSpPr>
          <p:cNvPr id="36" name="TextBox 35">
            <a:extLst>
              <a:ext uri="{FF2B5EF4-FFF2-40B4-BE49-F238E27FC236}">
                <a16:creationId xmlns:a16="http://schemas.microsoft.com/office/drawing/2014/main" id="{DB806BE4-B434-2008-1618-4E0311D0BE3B}"/>
              </a:ext>
            </a:extLst>
          </p:cNvPr>
          <p:cNvSpPr txBox="1"/>
          <p:nvPr/>
        </p:nvSpPr>
        <p:spPr>
          <a:xfrm>
            <a:off x="5774055" y="60829"/>
            <a:ext cx="2794129" cy="1169551"/>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"Germany"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"Berlin"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"Canada"</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"Ottawa"</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"England"</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"London"</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a:t>
            </a:r>
          </a:p>
        </p:txBody>
      </p:sp>
      <p:sp>
        <p:nvSpPr>
          <p:cNvPr id="35" name="TextBox 34">
            <a:extLst>
              <a:ext uri="{FF2B5EF4-FFF2-40B4-BE49-F238E27FC236}">
                <a16:creationId xmlns:a16="http://schemas.microsoft.com/office/drawing/2014/main" id="{40FFEF53-578E-AD11-A5CB-F2741377C6E7}"/>
              </a:ext>
            </a:extLst>
          </p:cNvPr>
          <p:cNvSpPr txBox="1"/>
          <p:nvPr/>
        </p:nvSpPr>
        <p:spPr>
          <a:xfrm>
            <a:off x="5797555" y="70933"/>
            <a:ext cx="2558536" cy="1384995"/>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"Germany"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"Berlin"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"Canada"</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"Ottawa"</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"England"</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"London",</a:t>
            </a:r>
          </a:p>
          <a:p>
            <a:r>
              <a:rPr lang="en-US" dirty="0">
                <a:solidFill>
                  <a:srgbClr val="FFFFFF"/>
                </a:solidFill>
                <a:latin typeface="Consolas" panose="020B0609020204030204" pitchFamily="49" charset="0"/>
              </a:rPr>
              <a:t>  "Italy" : "Rome"</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a:t>
            </a:r>
          </a:p>
        </p:txBody>
      </p:sp>
      <p:sp>
        <p:nvSpPr>
          <p:cNvPr id="37" name="TextBox 36">
            <a:extLst>
              <a:ext uri="{FF2B5EF4-FFF2-40B4-BE49-F238E27FC236}">
                <a16:creationId xmlns:a16="http://schemas.microsoft.com/office/drawing/2014/main" id="{A512F9F7-95C3-F4EC-14DC-ECF94755A255}"/>
              </a:ext>
            </a:extLst>
          </p:cNvPr>
          <p:cNvSpPr txBox="1"/>
          <p:nvPr/>
        </p:nvSpPr>
        <p:spPr>
          <a:xfrm>
            <a:off x="700802" y="3206903"/>
            <a:ext cx="3839376" cy="307777"/>
          </a:xfrm>
          <a:prstGeom prst="rect">
            <a:avLst/>
          </a:prstGeom>
          <a:solidFill>
            <a:schemeClr val="tx1"/>
          </a:solidFill>
        </p:spPr>
        <p:txBody>
          <a:bodyPr wrap="square" rtlCol="0">
            <a:spAutoFit/>
          </a:bodyPr>
          <a:lstStyle/>
          <a:p>
            <a:r>
              <a:rPr lang="en-US" b="0" i="1" dirty="0">
                <a:solidFill>
                  <a:srgbClr val="00FFFF"/>
                </a:solidFill>
                <a:effectLst/>
                <a:latin typeface="Consolas" panose="020B0609020204030204" pitchFamily="49" charset="0"/>
              </a:rPr>
              <a:t>del</a:t>
            </a:r>
            <a:r>
              <a:rPr lang="en-US" b="0" dirty="0">
                <a:solidFill>
                  <a:srgbClr val="F7F7F7"/>
                </a:solidFill>
                <a:effectLst/>
                <a:latin typeface="Consolas" panose="020B0609020204030204" pitchFamily="49" charset="0"/>
              </a:rPr>
              <a:t> </a:t>
            </a:r>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a:t>
            </a:r>
            <a:r>
              <a:rPr lang="en-US" b="0" dirty="0">
                <a:solidFill>
                  <a:srgbClr val="FFFFFF"/>
                </a:solidFill>
                <a:effectLst/>
                <a:latin typeface="Consolas" panose="020B0609020204030204" pitchFamily="49" charset="0"/>
              </a:rPr>
              <a:t>"Canada"</a:t>
            </a:r>
            <a:r>
              <a:rPr lang="en-US" b="0" dirty="0">
                <a:solidFill>
                  <a:srgbClr val="F7F7F7"/>
                </a:solidFill>
                <a:effectLst/>
                <a:latin typeface="Consolas" panose="020B0609020204030204" pitchFamily="49" charset="0"/>
              </a:rPr>
              <a:t>]</a:t>
            </a:r>
          </a:p>
        </p:txBody>
      </p:sp>
      <p:sp>
        <p:nvSpPr>
          <p:cNvPr id="38" name="TextBox 37">
            <a:extLst>
              <a:ext uri="{FF2B5EF4-FFF2-40B4-BE49-F238E27FC236}">
                <a16:creationId xmlns:a16="http://schemas.microsoft.com/office/drawing/2014/main" id="{D70739B7-3025-2608-F560-EF2616507968}"/>
              </a:ext>
            </a:extLst>
          </p:cNvPr>
          <p:cNvSpPr txBox="1"/>
          <p:nvPr/>
        </p:nvSpPr>
        <p:spPr>
          <a:xfrm>
            <a:off x="5825217" y="196623"/>
            <a:ext cx="2558536" cy="1169551"/>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"Germany"</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"Berlin"</a:t>
            </a:r>
            <a:r>
              <a:rPr lang="en-US" b="0" dirty="0">
                <a:solidFill>
                  <a:srgbClr val="F7F7F7"/>
                </a:solidFill>
                <a:effectLst/>
                <a:latin typeface="Consolas" panose="020B0609020204030204" pitchFamily="49" charset="0"/>
              </a:rPr>
              <a:t>,  </a:t>
            </a:r>
          </a:p>
          <a:p>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"England"</a:t>
            </a:r>
            <a:r>
              <a:rPr lang="en-US" b="0" dirty="0">
                <a:solidFill>
                  <a:srgbClr val="F7F7F7"/>
                </a:solidFill>
                <a:effectLst/>
                <a:latin typeface="Consolas" panose="020B0609020204030204" pitchFamily="49" charset="0"/>
              </a:rPr>
              <a:t>: </a:t>
            </a:r>
            <a:r>
              <a:rPr lang="en-US" b="0" dirty="0">
                <a:solidFill>
                  <a:srgbClr val="FFFFFF"/>
                </a:solidFill>
                <a:effectLst/>
                <a:latin typeface="Consolas" panose="020B0609020204030204" pitchFamily="49" charset="0"/>
              </a:rPr>
              <a:t>"London",</a:t>
            </a:r>
          </a:p>
          <a:p>
            <a:r>
              <a:rPr lang="en-US" dirty="0">
                <a:solidFill>
                  <a:srgbClr val="FFFFFF"/>
                </a:solidFill>
                <a:latin typeface="Consolas" panose="020B0609020204030204" pitchFamily="49" charset="0"/>
              </a:rPr>
              <a:t>  "Italy" : "Rome"</a:t>
            </a:r>
            <a:endParaRPr lang="en-US" b="0" dirty="0">
              <a:solidFill>
                <a:srgbClr val="F7F7F7"/>
              </a:solidFill>
              <a:effectLst/>
              <a:latin typeface="Consolas" panose="020B0609020204030204" pitchFamily="49" charset="0"/>
            </a:endParaRPr>
          </a:p>
          <a:p>
            <a:r>
              <a:rPr lang="en-US" b="0" dirty="0">
                <a:solidFill>
                  <a:srgbClr val="F7F7F7"/>
                </a:solidFill>
                <a:effectLst/>
                <a:latin typeface="Consolas" panose="020B0609020204030204" pitchFamily="49" charset="0"/>
              </a:rPr>
              <a:t>}</a:t>
            </a:r>
          </a:p>
        </p:txBody>
      </p:sp>
      <p:sp>
        <p:nvSpPr>
          <p:cNvPr id="39" name="TextBox 38">
            <a:extLst>
              <a:ext uri="{FF2B5EF4-FFF2-40B4-BE49-F238E27FC236}">
                <a16:creationId xmlns:a16="http://schemas.microsoft.com/office/drawing/2014/main" id="{8274B44D-1BB5-AF79-26B5-9360C8F824B7}"/>
              </a:ext>
            </a:extLst>
          </p:cNvPr>
          <p:cNvSpPr txBox="1"/>
          <p:nvPr/>
        </p:nvSpPr>
        <p:spPr>
          <a:xfrm>
            <a:off x="5868304" y="117907"/>
            <a:ext cx="2558536" cy="1169551"/>
          </a:xfrm>
          <a:prstGeom prst="rect">
            <a:avLst/>
          </a:prstGeom>
          <a:solidFill>
            <a:schemeClr val="tx1"/>
          </a:solidFill>
        </p:spPr>
        <p:txBody>
          <a:bodyPr wrap="square" rtlCol="0">
            <a:spAutoFit/>
          </a:bodyPr>
          <a:lstStyle/>
          <a:p>
            <a:endParaRPr lang="en-US" b="0" dirty="0">
              <a:solidFill>
                <a:srgbClr val="FF9B00"/>
              </a:solidFill>
              <a:effectLst/>
              <a:latin typeface="Consolas" panose="020B0609020204030204" pitchFamily="49" charset="0"/>
            </a:endParaRPr>
          </a:p>
          <a:p>
            <a:endParaRPr lang="en-US" dirty="0">
              <a:solidFill>
                <a:srgbClr val="FF9B00"/>
              </a:solidFill>
              <a:latin typeface="Consolas" panose="020B0609020204030204" pitchFamily="49" charset="0"/>
            </a:endParaRPr>
          </a:p>
          <a:p>
            <a:endParaRPr lang="en-US" b="0" dirty="0">
              <a:solidFill>
                <a:srgbClr val="FF9B00"/>
              </a:solidFill>
              <a:effectLst/>
              <a:latin typeface="Consolas" panose="020B0609020204030204" pitchFamily="49" charset="0"/>
            </a:endParaRPr>
          </a:p>
          <a:p>
            <a:r>
              <a:rPr lang="en-US" dirty="0" err="1">
                <a:solidFill>
                  <a:srgbClr val="FF9B00"/>
                </a:solidFill>
                <a:latin typeface="Consolas" panose="020B0609020204030204" pitchFamily="49" charset="0"/>
              </a:rPr>
              <a:t>c</a:t>
            </a:r>
            <a:r>
              <a:rPr lang="en-US" b="0" dirty="0" err="1">
                <a:solidFill>
                  <a:srgbClr val="FF9B00"/>
                </a:solidFill>
                <a:effectLst/>
                <a:latin typeface="Consolas" panose="020B0609020204030204" pitchFamily="49" charset="0"/>
              </a:rPr>
              <a:t>ountry_capitals</a:t>
            </a:r>
            <a:r>
              <a:rPr lang="en-US" b="0" dirty="0">
                <a:solidFill>
                  <a:srgbClr val="F7F7F7"/>
                </a:solidFill>
                <a:effectLst/>
                <a:latin typeface="Consolas" panose="020B0609020204030204" pitchFamily="49" charset="0"/>
              </a:rPr>
              <a:t> </a:t>
            </a:r>
            <a:r>
              <a:rPr lang="en-US" b="0" dirty="0">
                <a:solidFill>
                  <a:srgbClr val="00FFF3"/>
                </a:solidFill>
                <a:effectLst/>
                <a:latin typeface="Consolas" panose="020B0609020204030204" pitchFamily="49" charset="0"/>
              </a:rPr>
              <a:t>=</a:t>
            </a:r>
            <a:r>
              <a:rPr lang="en-US" b="0" dirty="0">
                <a:solidFill>
                  <a:srgbClr val="F7F7F7"/>
                </a:solidFill>
                <a:effectLst/>
                <a:latin typeface="Consolas" panose="020B0609020204030204" pitchFamily="49" charset="0"/>
              </a:rPr>
              <a:t> {}</a:t>
            </a:r>
          </a:p>
          <a:p>
            <a:endParaRPr lang="en-US" b="0" dirty="0">
              <a:solidFill>
                <a:srgbClr val="F7F7F7"/>
              </a:solidFill>
              <a:effectLst/>
              <a:latin typeface="Consolas" panose="020B0609020204030204" pitchFamily="49" charset="0"/>
            </a:endParaRPr>
          </a:p>
        </p:txBody>
      </p:sp>
      <p:sp>
        <p:nvSpPr>
          <p:cNvPr id="41" name="TextBox 40">
            <a:extLst>
              <a:ext uri="{FF2B5EF4-FFF2-40B4-BE49-F238E27FC236}">
                <a16:creationId xmlns:a16="http://schemas.microsoft.com/office/drawing/2014/main" id="{A0697846-960C-07A3-65EF-2EB24AA24F9F}"/>
              </a:ext>
            </a:extLst>
          </p:cNvPr>
          <p:cNvSpPr txBox="1"/>
          <p:nvPr/>
        </p:nvSpPr>
        <p:spPr>
          <a:xfrm>
            <a:off x="700704" y="3830959"/>
            <a:ext cx="3839376" cy="307777"/>
          </a:xfrm>
          <a:prstGeom prst="rect">
            <a:avLst/>
          </a:prstGeom>
          <a:solidFill>
            <a:schemeClr val="tx1"/>
          </a:solidFill>
        </p:spPr>
        <p:txBody>
          <a:bodyPr wrap="square" rtlCol="0">
            <a:spAutoFit/>
          </a:bodyPr>
          <a:lstStyle/>
          <a:p>
            <a:r>
              <a:rPr lang="en-US" b="0" dirty="0" err="1">
                <a:solidFill>
                  <a:srgbClr val="FF9B00"/>
                </a:solidFill>
                <a:effectLst/>
                <a:latin typeface="Consolas" panose="020B0609020204030204" pitchFamily="49" charset="0"/>
              </a:rPr>
              <a:t>country_capitals</a:t>
            </a:r>
            <a:r>
              <a:rPr lang="en-US" b="0" dirty="0" err="1">
                <a:solidFill>
                  <a:srgbClr val="F7F7F7"/>
                </a:solidFill>
                <a:effectLst/>
                <a:latin typeface="Consolas" panose="020B0609020204030204" pitchFamily="49" charset="0"/>
              </a:rPr>
              <a:t>.clear</a:t>
            </a:r>
            <a:r>
              <a:rPr lang="en-US" b="0" dirty="0">
                <a:solidFill>
                  <a:srgbClr val="F7F7F7"/>
                </a:solidFill>
                <a:effectLst/>
                <a:latin typeface="Consolas" panose="020B0609020204030204" pitchFamily="49" charset="0"/>
              </a:rPr>
              <a:t>()</a:t>
            </a:r>
          </a:p>
        </p:txBody>
      </p:sp>
      <p:sp>
        <p:nvSpPr>
          <p:cNvPr id="42" name="TextBox 41">
            <a:extLst>
              <a:ext uri="{FF2B5EF4-FFF2-40B4-BE49-F238E27FC236}">
                <a16:creationId xmlns:a16="http://schemas.microsoft.com/office/drawing/2014/main" id="{785F7159-3B28-9DF4-FED7-8A2E15C8D931}"/>
              </a:ext>
            </a:extLst>
          </p:cNvPr>
          <p:cNvSpPr txBox="1"/>
          <p:nvPr/>
        </p:nvSpPr>
        <p:spPr>
          <a:xfrm>
            <a:off x="787909" y="1099970"/>
            <a:ext cx="8054927" cy="307777"/>
          </a:xfrm>
          <a:prstGeom prst="rect">
            <a:avLst/>
          </a:prstGeom>
          <a:noFill/>
        </p:spPr>
        <p:txBody>
          <a:bodyPr wrap="square" rtlCol="0">
            <a:spAutoFit/>
          </a:bodyPr>
          <a:lstStyle/>
          <a:p>
            <a:pPr algn="l"/>
            <a:r>
              <a:rPr lang="en-US" b="0" i="0" dirty="0">
                <a:solidFill>
                  <a:srgbClr val="000000"/>
                </a:solidFill>
                <a:effectLst/>
                <a:latin typeface="Verdana" panose="020B0604030504040204" pitchFamily="34" charset="0"/>
              </a:rPr>
              <a:t>Access</a:t>
            </a:r>
          </a:p>
        </p:txBody>
      </p:sp>
      <p:sp>
        <p:nvSpPr>
          <p:cNvPr id="43" name="TextBox 42">
            <a:extLst>
              <a:ext uri="{FF2B5EF4-FFF2-40B4-BE49-F238E27FC236}">
                <a16:creationId xmlns:a16="http://schemas.microsoft.com/office/drawing/2014/main" id="{CB0A961C-8C5E-5810-73D8-8A495DF9B2B8}"/>
              </a:ext>
            </a:extLst>
          </p:cNvPr>
          <p:cNvSpPr txBox="1"/>
          <p:nvPr/>
        </p:nvSpPr>
        <p:spPr>
          <a:xfrm>
            <a:off x="732624" y="2260698"/>
            <a:ext cx="1965317" cy="2031325"/>
          </a:xfrm>
          <a:prstGeom prst="rect">
            <a:avLst/>
          </a:prstGeom>
          <a:noFill/>
        </p:spPr>
        <p:txBody>
          <a:bodyPr wrap="square" rtlCol="0">
            <a:spAutoFit/>
          </a:bodyPr>
          <a:lstStyle/>
          <a:p>
            <a:pPr algn="l"/>
            <a:r>
              <a:rPr lang="en-US" b="0" i="0" dirty="0">
                <a:solidFill>
                  <a:srgbClr val="000000"/>
                </a:solidFill>
                <a:effectLst/>
                <a:latin typeface="Verdana" panose="020B0604030504040204" pitchFamily="34" charset="0"/>
              </a:rPr>
              <a:t>Add item</a:t>
            </a: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dirty="0">
                <a:latin typeface="Verdana" panose="020B0604030504040204" pitchFamily="34" charset="0"/>
              </a:rPr>
              <a:t>Delete item</a:t>
            </a:r>
          </a:p>
          <a:p>
            <a:pPr algn="l"/>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r>
              <a:rPr lang="en-US" b="0" i="0" dirty="0">
                <a:solidFill>
                  <a:srgbClr val="000000"/>
                </a:solidFill>
                <a:effectLst/>
                <a:latin typeface="Verdana" panose="020B0604030504040204" pitchFamily="34" charset="0"/>
              </a:rPr>
              <a:t>Delet</a:t>
            </a:r>
            <a:r>
              <a:rPr lang="en-US" dirty="0">
                <a:latin typeface="Verdana" panose="020B0604030504040204" pitchFamily="34" charset="0"/>
              </a:rPr>
              <a:t>e all items</a:t>
            </a:r>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5604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5" grpId="0" animBg="1"/>
      <p:bldP spid="38"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1"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26435" y="4296300"/>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2" y="381109"/>
            <a:ext cx="2230320" cy="400110"/>
          </a:xfrm>
          <a:prstGeom prst="rect">
            <a:avLst/>
          </a:prstGeom>
          <a:noFill/>
        </p:spPr>
        <p:txBody>
          <a:bodyPr wrap="square" rtlCol="0">
            <a:spAutoFit/>
          </a:bodyPr>
          <a:lstStyle/>
          <a:p>
            <a:r>
              <a:rPr lang="es" sz="2000" dirty="0">
                <a:solidFill>
                  <a:schemeClr val="dk1"/>
                </a:solidFill>
                <a:latin typeface="Poppins Medium"/>
                <a:cs typeface="Poppins Medium"/>
              </a:rPr>
              <a:t>DT comparsion</a:t>
            </a:r>
            <a:endParaRPr lang="en-US" sz="2000" dirty="0">
              <a:solidFill>
                <a:schemeClr val="dk1"/>
              </a:solidFill>
              <a:latin typeface="Poppins Medium"/>
              <a:cs typeface="Poppins Medium"/>
            </a:endParaRPr>
          </a:p>
        </p:txBody>
      </p:sp>
      <p:graphicFrame>
        <p:nvGraphicFramePr>
          <p:cNvPr id="191" name="Google Shape;191;gd487c1e4d7_0_0"/>
          <p:cNvGraphicFramePr/>
          <p:nvPr>
            <p:extLst>
              <p:ext uri="{D42A27DB-BD31-4B8C-83A1-F6EECF244321}">
                <p14:modId xmlns:p14="http://schemas.microsoft.com/office/powerpoint/2010/main" val="2960392314"/>
              </p:ext>
            </p:extLst>
          </p:nvPr>
        </p:nvGraphicFramePr>
        <p:xfrm>
          <a:off x="600961" y="1025932"/>
          <a:ext cx="7942078" cy="2900487"/>
        </p:xfrm>
        <a:graphic>
          <a:graphicData uri="http://schemas.openxmlformats.org/drawingml/2006/table">
            <a:tbl>
              <a:tblPr firstRow="1" bandRow="1">
                <a:tableStyleId>{7E9639D4-E3E2-4D34-9284-5A2195B3D0D7}</a:tableStyleId>
              </a:tblPr>
              <a:tblGrid>
                <a:gridCol w="1289526">
                  <a:extLst>
                    <a:ext uri="{9D8B030D-6E8A-4147-A177-3AD203B41FA5}">
                      <a16:colId xmlns:a16="http://schemas.microsoft.com/office/drawing/2014/main" val="20000"/>
                    </a:ext>
                  </a:extLst>
                </a:gridCol>
                <a:gridCol w="779561">
                  <a:extLst>
                    <a:ext uri="{9D8B030D-6E8A-4147-A177-3AD203B41FA5}">
                      <a16:colId xmlns:a16="http://schemas.microsoft.com/office/drawing/2014/main" val="20001"/>
                    </a:ext>
                  </a:extLst>
                </a:gridCol>
                <a:gridCol w="1146048">
                  <a:extLst>
                    <a:ext uri="{9D8B030D-6E8A-4147-A177-3AD203B41FA5}">
                      <a16:colId xmlns:a16="http://schemas.microsoft.com/office/drawing/2014/main" val="20002"/>
                    </a:ext>
                  </a:extLst>
                </a:gridCol>
                <a:gridCol w="1060704">
                  <a:extLst>
                    <a:ext uri="{9D8B030D-6E8A-4147-A177-3AD203B41FA5}">
                      <a16:colId xmlns:a16="http://schemas.microsoft.com/office/drawing/2014/main" val="20003"/>
                    </a:ext>
                  </a:extLst>
                </a:gridCol>
                <a:gridCol w="3666239">
                  <a:extLst>
                    <a:ext uri="{9D8B030D-6E8A-4147-A177-3AD203B41FA5}">
                      <a16:colId xmlns:a16="http://schemas.microsoft.com/office/drawing/2014/main" val="20004"/>
                    </a:ext>
                  </a:extLst>
                </a:gridCol>
              </a:tblGrid>
              <a:tr h="465018">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dirty="0"/>
                        <a:t>Collection data type</a:t>
                      </a:r>
                      <a:endParaRPr sz="1200" b="1" i="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Ordered</a:t>
                      </a:r>
                      <a:endParaRPr sz="1200" b="1" i="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Allowing duplicates</a:t>
                      </a:r>
                      <a:endParaRPr sz="1200" b="1" i="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Changeable</a:t>
                      </a:r>
                      <a:endParaRPr sz="1200" b="1" i="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When useful</a:t>
                      </a:r>
                      <a:endParaRPr sz="1200" b="1" i="1" u="none" strike="noStrike" cap="none"/>
                    </a:p>
                  </a:txBody>
                  <a:tcPr marL="91425" marR="91425" marT="91425" marB="91425"/>
                </a:tc>
                <a:extLst>
                  <a:ext uri="{0D108BD9-81ED-4DB2-BD59-A6C34878D82A}">
                    <a16:rowId xmlns:a16="http://schemas.microsoft.com/office/drawing/2014/main" val="10000"/>
                  </a:ext>
                </a:extLst>
              </a:tr>
              <a:tr h="465018">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dirty="0"/>
                        <a:t>List</a:t>
                      </a:r>
                      <a:endParaRPr sz="12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Yes</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Yes</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Yes</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When you care about exact order of elements </a:t>
                      </a:r>
                    </a:p>
                    <a:p>
                      <a:pPr marL="0" marR="0" lvl="0" indent="0" algn="l" rtl="0">
                        <a:lnSpc>
                          <a:spcPct val="100000"/>
                        </a:lnSpc>
                        <a:spcBef>
                          <a:spcPts val="0"/>
                        </a:spcBef>
                        <a:spcAft>
                          <a:spcPts val="0"/>
                        </a:spcAft>
                        <a:buClr>
                          <a:srgbClr val="000000"/>
                        </a:buClr>
                        <a:buSzPts val="1800"/>
                        <a:buFont typeface="Arial"/>
                        <a:buNone/>
                      </a:pPr>
                      <a:endParaRPr sz="1200" u="none" strike="noStrike" cap="none" dirty="0"/>
                    </a:p>
                  </a:txBody>
                  <a:tcPr marL="91425" marR="91425" marT="91425" marB="91425"/>
                </a:tc>
                <a:extLst>
                  <a:ext uri="{0D108BD9-81ED-4DB2-BD59-A6C34878D82A}">
                    <a16:rowId xmlns:a16="http://schemas.microsoft.com/office/drawing/2014/main" val="10001"/>
                  </a:ext>
                </a:extLst>
              </a:tr>
              <a:tr h="606759">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Set</a:t>
                      </a:r>
                      <a:endParaRPr sz="12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No</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No</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Yes</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When you just need to know what elements are in the zoo</a:t>
                      </a:r>
                      <a:endParaRPr sz="1200" u="none" strike="noStrike" cap="none" dirty="0"/>
                    </a:p>
                  </a:txBody>
                  <a:tcPr marL="91425" marR="91425" marT="91425" marB="91425"/>
                </a:tc>
                <a:extLst>
                  <a:ext uri="{0D108BD9-81ED-4DB2-BD59-A6C34878D82A}">
                    <a16:rowId xmlns:a16="http://schemas.microsoft.com/office/drawing/2014/main" val="10002"/>
                  </a:ext>
                </a:extLst>
              </a:tr>
              <a:tr h="465018">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Tuple</a:t>
                      </a:r>
                      <a:endParaRPr sz="12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Yes</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Yes</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No</a:t>
                      </a:r>
                      <a:endParaRPr sz="12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When elements are unchangeable </a:t>
                      </a:r>
                      <a:endParaRPr sz="1200" u="none" strike="noStrike" cap="none" dirty="0"/>
                    </a:p>
                  </a:txBody>
                  <a:tcPr marL="91425" marR="91425" marT="91425" marB="91425"/>
                </a:tc>
                <a:extLst>
                  <a:ext uri="{0D108BD9-81ED-4DB2-BD59-A6C34878D82A}">
                    <a16:rowId xmlns:a16="http://schemas.microsoft.com/office/drawing/2014/main" val="10003"/>
                  </a:ext>
                </a:extLst>
              </a:tr>
              <a:tr h="713347">
                <a:tc>
                  <a:txBody>
                    <a:bodyPr/>
                    <a:lstStyle/>
                    <a:p>
                      <a:pPr marL="0" marR="0" lvl="0" indent="0" algn="l" rtl="0">
                        <a:lnSpc>
                          <a:spcPct val="100000"/>
                        </a:lnSpc>
                        <a:spcBef>
                          <a:spcPts val="0"/>
                        </a:spcBef>
                        <a:spcAft>
                          <a:spcPts val="0"/>
                        </a:spcAft>
                        <a:buClr>
                          <a:srgbClr val="000000"/>
                        </a:buClr>
                        <a:buSzPts val="1800"/>
                        <a:buFont typeface="Arial"/>
                        <a:buNone/>
                      </a:pPr>
                      <a:r>
                        <a:rPr lang="en-GB" sz="1200" b="1" u="none" strike="noStrike" cap="none"/>
                        <a:t>Dictionary</a:t>
                      </a:r>
                      <a:endParaRPr sz="12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No</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Keys - unique </a:t>
                      </a:r>
                      <a:endParaRPr sz="1200" u="none" strike="noStrike" cap="none"/>
                    </a:p>
                    <a:p>
                      <a:pPr marL="0" marR="0" lvl="0" indent="0" algn="l" rtl="0">
                        <a:lnSpc>
                          <a:spcPct val="100000"/>
                        </a:lnSpc>
                        <a:spcBef>
                          <a:spcPts val="0"/>
                        </a:spcBef>
                        <a:spcAft>
                          <a:spcPts val="0"/>
                        </a:spcAft>
                        <a:buClr>
                          <a:srgbClr val="000000"/>
                        </a:buClr>
                        <a:buSzPts val="1800"/>
                        <a:buFont typeface="Arial"/>
                        <a:buNone/>
                      </a:pPr>
                      <a:r>
                        <a:rPr lang="en-GB" sz="1200" u="none" strike="noStrike" cap="none"/>
                        <a:t>Values - may be duplicated</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a:t>Yes</a:t>
                      </a:r>
                      <a:endParaRPr sz="12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200" u="none" strike="noStrike" cap="none" dirty="0"/>
                        <a:t>When you want to store the relations between some elements:</a:t>
                      </a:r>
                      <a:endParaRPr sz="12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
        <p:nvSpPr>
          <p:cNvPr id="9" name="TextBox 8">
            <a:extLst>
              <a:ext uri="{FF2B5EF4-FFF2-40B4-BE49-F238E27FC236}">
                <a16:creationId xmlns:a16="http://schemas.microsoft.com/office/drawing/2014/main" id="{57A102CA-9D36-2FA6-DC47-E32BAA9B516F}"/>
              </a:ext>
            </a:extLst>
          </p:cNvPr>
          <p:cNvSpPr txBox="1"/>
          <p:nvPr/>
        </p:nvSpPr>
        <p:spPr>
          <a:xfrm>
            <a:off x="4751832" y="1850482"/>
            <a:ext cx="4578096" cy="276999"/>
          </a:xfrm>
          <a:prstGeom prst="rect">
            <a:avLst/>
          </a:prstGeom>
          <a:noFill/>
        </p:spPr>
        <p:txBody>
          <a:bodyPr wrap="square">
            <a:spAutoFit/>
          </a:bodyPr>
          <a:lstStyle/>
          <a:p>
            <a:r>
              <a:rPr lang="pt-BR" sz="1200" b="0" dirty="0">
                <a:solidFill>
                  <a:srgbClr val="FF9B00"/>
                </a:solidFill>
                <a:effectLst/>
                <a:highlight>
                  <a:srgbClr val="000000"/>
                </a:highlight>
                <a:latin typeface="Consolas" panose="020B0609020204030204" pitchFamily="49" charset="0"/>
              </a:rPr>
              <a:t>zoo</a:t>
            </a:r>
            <a:r>
              <a:rPr lang="pt-BR" sz="1200" b="0" dirty="0">
                <a:solidFill>
                  <a:srgbClr val="F7F7F7"/>
                </a:solidFill>
                <a:effectLst/>
                <a:highlight>
                  <a:srgbClr val="000000"/>
                </a:highlight>
                <a:latin typeface="Consolas" panose="020B0609020204030204" pitchFamily="49" charset="0"/>
              </a:rPr>
              <a:t> </a:t>
            </a:r>
            <a:r>
              <a:rPr lang="pt-BR" sz="1200" b="0" dirty="0">
                <a:solidFill>
                  <a:srgbClr val="00FFF3"/>
                </a:solidFill>
                <a:effectLst/>
                <a:highlight>
                  <a:srgbClr val="000000"/>
                </a:highlight>
                <a:latin typeface="Consolas" panose="020B0609020204030204" pitchFamily="49" charset="0"/>
              </a:rPr>
              <a:t>=</a:t>
            </a:r>
            <a:r>
              <a:rPr lang="pt-BR" sz="1200" b="0" dirty="0">
                <a:solidFill>
                  <a:srgbClr val="F7F7F7"/>
                </a:solidFill>
                <a:effectLst/>
                <a:highlight>
                  <a:srgbClr val="000000"/>
                </a:highlight>
                <a:latin typeface="Consolas" panose="020B0609020204030204" pitchFamily="49" charset="0"/>
              </a:rPr>
              <a:t> [</a:t>
            </a:r>
            <a:r>
              <a:rPr lang="pt-BR" sz="1200" b="0" dirty="0">
                <a:solidFill>
                  <a:srgbClr val="FFFFFF"/>
                </a:solidFill>
                <a:effectLst/>
                <a:highlight>
                  <a:srgbClr val="000000"/>
                </a:highlight>
                <a:latin typeface="Consolas" panose="020B0609020204030204" pitchFamily="49" charset="0"/>
              </a:rPr>
              <a:t>"panda"</a:t>
            </a:r>
            <a:r>
              <a:rPr lang="pt-BR" sz="1200" b="0" dirty="0">
                <a:solidFill>
                  <a:srgbClr val="F7F7F7"/>
                </a:solidFill>
                <a:effectLst/>
                <a:highlight>
                  <a:srgbClr val="000000"/>
                </a:highlight>
                <a:latin typeface="Consolas" panose="020B0609020204030204" pitchFamily="49" charset="0"/>
              </a:rPr>
              <a:t>, </a:t>
            </a:r>
            <a:r>
              <a:rPr lang="pt-BR" sz="1200" b="0" dirty="0">
                <a:solidFill>
                  <a:srgbClr val="FFFFFF"/>
                </a:solidFill>
                <a:effectLst/>
                <a:highlight>
                  <a:srgbClr val="000000"/>
                </a:highlight>
                <a:latin typeface="Consolas" panose="020B0609020204030204" pitchFamily="49" charset="0"/>
              </a:rPr>
              <a:t>"zebra"</a:t>
            </a:r>
            <a:r>
              <a:rPr lang="pt-BR" sz="1200" b="0" dirty="0">
                <a:solidFill>
                  <a:srgbClr val="F7F7F7"/>
                </a:solidFill>
                <a:effectLst/>
                <a:highlight>
                  <a:srgbClr val="000000"/>
                </a:highlight>
                <a:latin typeface="Consolas" panose="020B0609020204030204" pitchFamily="49" charset="0"/>
              </a:rPr>
              <a:t>, </a:t>
            </a:r>
            <a:r>
              <a:rPr lang="pt-BR" sz="1200" b="0" dirty="0">
                <a:solidFill>
                  <a:srgbClr val="FFFFFF"/>
                </a:solidFill>
                <a:effectLst/>
                <a:highlight>
                  <a:srgbClr val="000000"/>
                </a:highlight>
                <a:latin typeface="Consolas" panose="020B0609020204030204" pitchFamily="49" charset="0"/>
              </a:rPr>
              <a:t>"panda"</a:t>
            </a:r>
            <a:r>
              <a:rPr lang="pt-BR" sz="1200" b="0" dirty="0">
                <a:solidFill>
                  <a:srgbClr val="F7F7F7"/>
                </a:solidFill>
                <a:effectLst/>
                <a:highlight>
                  <a:srgbClr val="000000"/>
                </a:highlight>
                <a:latin typeface="Consolas" panose="020B0609020204030204" pitchFamily="49" charset="0"/>
              </a:rPr>
              <a:t>, </a:t>
            </a:r>
            <a:r>
              <a:rPr lang="pt-BR" sz="1200" b="0" dirty="0">
                <a:solidFill>
                  <a:srgbClr val="FFFFFF"/>
                </a:solidFill>
                <a:effectLst/>
                <a:highlight>
                  <a:srgbClr val="000000"/>
                </a:highlight>
                <a:latin typeface="Consolas" panose="020B0609020204030204" pitchFamily="49" charset="0"/>
              </a:rPr>
              <a:t>"monkey"</a:t>
            </a:r>
            <a:r>
              <a:rPr lang="pt-BR" sz="1200" b="0" dirty="0">
                <a:solidFill>
                  <a:srgbClr val="F7F7F7"/>
                </a:solidFill>
                <a:effectLst/>
                <a:highlight>
                  <a:srgbClr val="000000"/>
                </a:highlight>
                <a:latin typeface="Consolas" panose="020B0609020204030204" pitchFamily="49" charset="0"/>
              </a:rPr>
              <a:t>]</a:t>
            </a:r>
          </a:p>
        </p:txBody>
      </p:sp>
      <p:sp>
        <p:nvSpPr>
          <p:cNvPr id="10" name="TextBox 9">
            <a:extLst>
              <a:ext uri="{FF2B5EF4-FFF2-40B4-BE49-F238E27FC236}">
                <a16:creationId xmlns:a16="http://schemas.microsoft.com/office/drawing/2014/main" id="{8484C2ED-41AF-7ACC-7BB6-DFBCAAD18CAF}"/>
              </a:ext>
            </a:extLst>
          </p:cNvPr>
          <p:cNvSpPr txBox="1"/>
          <p:nvPr/>
        </p:nvSpPr>
        <p:spPr>
          <a:xfrm>
            <a:off x="4751832" y="2517971"/>
            <a:ext cx="4578096" cy="276999"/>
          </a:xfrm>
          <a:prstGeom prst="rect">
            <a:avLst/>
          </a:prstGeom>
          <a:noFill/>
        </p:spPr>
        <p:txBody>
          <a:bodyPr wrap="square">
            <a:spAutoFit/>
          </a:bodyPr>
          <a:lstStyle/>
          <a:p>
            <a:r>
              <a:rPr lang="en-US" sz="1200" b="0" dirty="0">
                <a:solidFill>
                  <a:srgbClr val="FF9B00"/>
                </a:solidFill>
                <a:effectLst/>
                <a:highlight>
                  <a:srgbClr val="000000"/>
                </a:highlight>
                <a:latin typeface="Consolas" panose="020B0609020204030204" pitchFamily="49" charset="0"/>
              </a:rPr>
              <a:t>animals</a:t>
            </a:r>
            <a:r>
              <a:rPr lang="en-US" sz="1200" b="0" dirty="0">
                <a:solidFill>
                  <a:srgbClr val="F7F7F7"/>
                </a:solidFill>
                <a:effectLst/>
                <a:highlight>
                  <a:srgbClr val="000000"/>
                </a:highlight>
                <a:latin typeface="Consolas" panose="020B0609020204030204" pitchFamily="49" charset="0"/>
              </a:rPr>
              <a:t> </a:t>
            </a:r>
            <a:r>
              <a:rPr lang="en-US" sz="1200" b="0" dirty="0">
                <a:solidFill>
                  <a:srgbClr val="00FFF3"/>
                </a:solidFill>
                <a:effectLst/>
                <a:highlight>
                  <a:srgbClr val="000000"/>
                </a:highlight>
                <a:latin typeface="Consolas" panose="020B0609020204030204" pitchFamily="49" charset="0"/>
              </a:rPr>
              <a:t>=</a:t>
            </a:r>
            <a:r>
              <a:rPr lang="en-US" sz="1200" b="0" dirty="0">
                <a:solidFill>
                  <a:srgbClr val="F7F7F7"/>
                </a:solidFill>
                <a:effectLst/>
                <a:highlight>
                  <a:srgbClr val="000000"/>
                </a:highlight>
                <a:latin typeface="Consolas" panose="020B0609020204030204" pitchFamily="49" charset="0"/>
              </a:rPr>
              <a:t> {</a:t>
            </a:r>
            <a:r>
              <a:rPr lang="en-US" sz="1200" b="0" dirty="0">
                <a:solidFill>
                  <a:srgbClr val="FFFFFF"/>
                </a:solidFill>
                <a:effectLst/>
                <a:highlight>
                  <a:srgbClr val="000000"/>
                </a:highlight>
                <a:latin typeface="Consolas" panose="020B0609020204030204" pitchFamily="49" charset="0"/>
              </a:rPr>
              <a:t>"panda"</a:t>
            </a:r>
            <a:r>
              <a:rPr lang="en-US" sz="1200" b="0" dirty="0">
                <a:solidFill>
                  <a:srgbClr val="F7F7F7"/>
                </a:solidFill>
                <a:effectLst/>
                <a:highlight>
                  <a:srgbClr val="000000"/>
                </a:highlight>
                <a:latin typeface="Consolas" panose="020B0609020204030204" pitchFamily="49" charset="0"/>
              </a:rPr>
              <a:t>, </a:t>
            </a:r>
            <a:r>
              <a:rPr lang="en-US" sz="1200" b="0" dirty="0">
                <a:solidFill>
                  <a:srgbClr val="FFFFFF"/>
                </a:solidFill>
                <a:effectLst/>
                <a:highlight>
                  <a:srgbClr val="000000"/>
                </a:highlight>
                <a:latin typeface="Consolas" panose="020B0609020204030204" pitchFamily="49" charset="0"/>
              </a:rPr>
              <a:t>"monkey"</a:t>
            </a:r>
            <a:r>
              <a:rPr lang="en-US" sz="1200" b="0" dirty="0">
                <a:solidFill>
                  <a:srgbClr val="F7F7F7"/>
                </a:solidFill>
                <a:effectLst/>
                <a:highlight>
                  <a:srgbClr val="000000"/>
                </a:highlight>
                <a:latin typeface="Consolas" panose="020B0609020204030204" pitchFamily="49" charset="0"/>
              </a:rPr>
              <a:t>, </a:t>
            </a:r>
            <a:r>
              <a:rPr lang="en-US" sz="1200" b="0" dirty="0">
                <a:solidFill>
                  <a:srgbClr val="FFFFFF"/>
                </a:solidFill>
                <a:effectLst/>
                <a:highlight>
                  <a:srgbClr val="000000"/>
                </a:highlight>
                <a:latin typeface="Consolas" panose="020B0609020204030204" pitchFamily="49" charset="0"/>
              </a:rPr>
              <a:t>"zebra"</a:t>
            </a:r>
            <a:r>
              <a:rPr lang="en-US" sz="1200" b="0" dirty="0">
                <a:solidFill>
                  <a:srgbClr val="F7F7F7"/>
                </a:solidFill>
                <a:effectLst/>
                <a:highlight>
                  <a:srgbClr val="000000"/>
                </a:highlight>
                <a:latin typeface="Consolas" panose="020B0609020204030204" pitchFamily="49" charset="0"/>
              </a:rPr>
              <a:t>}</a:t>
            </a:r>
          </a:p>
        </p:txBody>
      </p:sp>
      <p:sp>
        <p:nvSpPr>
          <p:cNvPr id="12" name="TextBox 11">
            <a:extLst>
              <a:ext uri="{FF2B5EF4-FFF2-40B4-BE49-F238E27FC236}">
                <a16:creationId xmlns:a16="http://schemas.microsoft.com/office/drawing/2014/main" id="{5672C0F8-886C-80EE-A29E-0776DAB1F02D}"/>
              </a:ext>
            </a:extLst>
          </p:cNvPr>
          <p:cNvSpPr txBox="1"/>
          <p:nvPr/>
        </p:nvSpPr>
        <p:spPr>
          <a:xfrm>
            <a:off x="4751832" y="2982123"/>
            <a:ext cx="4663440" cy="261610"/>
          </a:xfrm>
          <a:prstGeom prst="rect">
            <a:avLst/>
          </a:prstGeom>
          <a:noFill/>
        </p:spPr>
        <p:txBody>
          <a:bodyPr wrap="square">
            <a:spAutoFit/>
          </a:bodyPr>
          <a:lstStyle/>
          <a:p>
            <a:r>
              <a:rPr lang="en-US" sz="1100" b="0" dirty="0" err="1">
                <a:solidFill>
                  <a:srgbClr val="FF9B00"/>
                </a:solidFill>
                <a:effectLst/>
                <a:highlight>
                  <a:srgbClr val="000000"/>
                </a:highlight>
                <a:latin typeface="Consolas" panose="020B0609020204030204" pitchFamily="49" charset="0"/>
              </a:rPr>
              <a:t>must_have</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"elephant"</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"zebra"</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"lion"</a:t>
            </a:r>
            <a:r>
              <a:rPr lang="en-US" sz="1100" b="0" dirty="0">
                <a:solidFill>
                  <a:srgbClr val="F7F7F7"/>
                </a:solidFill>
                <a:effectLst/>
                <a:highlight>
                  <a:srgbClr val="000000"/>
                </a:highlight>
                <a:latin typeface="Consolas" panose="020B0609020204030204" pitchFamily="49" charset="0"/>
              </a:rPr>
              <a:t>)</a:t>
            </a:r>
          </a:p>
        </p:txBody>
      </p:sp>
      <p:sp>
        <p:nvSpPr>
          <p:cNvPr id="14" name="TextBox 13">
            <a:extLst>
              <a:ext uri="{FF2B5EF4-FFF2-40B4-BE49-F238E27FC236}">
                <a16:creationId xmlns:a16="http://schemas.microsoft.com/office/drawing/2014/main" id="{1BF9F78A-C233-01DC-0ADD-E47B58FC25FB}"/>
              </a:ext>
            </a:extLst>
          </p:cNvPr>
          <p:cNvSpPr txBox="1"/>
          <p:nvPr/>
        </p:nvSpPr>
        <p:spPr>
          <a:xfrm>
            <a:off x="4687824" y="3627581"/>
            <a:ext cx="4706112" cy="261610"/>
          </a:xfrm>
          <a:prstGeom prst="rect">
            <a:avLst/>
          </a:prstGeom>
          <a:noFill/>
        </p:spPr>
        <p:txBody>
          <a:bodyPr wrap="square">
            <a:spAutoFit/>
          </a:bodyPr>
          <a:lstStyle/>
          <a:p>
            <a:r>
              <a:rPr lang="en-US" sz="1100" b="0" dirty="0" err="1">
                <a:solidFill>
                  <a:srgbClr val="FF9B00"/>
                </a:solidFill>
                <a:effectLst/>
                <a:highlight>
                  <a:srgbClr val="000000"/>
                </a:highlight>
                <a:latin typeface="Consolas" panose="020B0609020204030204" pitchFamily="49" charset="0"/>
              </a:rPr>
              <a:t>no_of_animals</a:t>
            </a:r>
            <a:r>
              <a:rPr lang="en-US" sz="1100" b="0" dirty="0">
                <a:solidFill>
                  <a:srgbClr val="F7F7F7"/>
                </a:solidFill>
                <a:effectLst/>
                <a:highlight>
                  <a:srgbClr val="000000"/>
                </a:highlight>
                <a:latin typeface="Consolas" panose="020B0609020204030204" pitchFamily="49" charset="0"/>
              </a:rPr>
              <a:t> </a:t>
            </a:r>
            <a:r>
              <a:rPr lang="en-US" sz="1100" b="0" dirty="0">
                <a:solidFill>
                  <a:srgbClr val="00FFF3"/>
                </a:solidFill>
                <a:effectLst/>
                <a:highlight>
                  <a:srgbClr val="000000"/>
                </a:highlight>
                <a:latin typeface="Consolas" panose="020B0609020204030204" pitchFamily="49" charset="0"/>
              </a:rPr>
              <a:t>=</a:t>
            </a:r>
            <a:r>
              <a:rPr lang="en-US" sz="1100" b="0" dirty="0">
                <a:solidFill>
                  <a:srgbClr val="F7F7F7"/>
                </a:solidFill>
                <a:effectLst/>
                <a:highlight>
                  <a:srgbClr val="000000"/>
                </a:highlight>
                <a:latin typeface="Consolas" panose="020B0609020204030204" pitchFamily="49" charset="0"/>
              </a:rPr>
              <a:t> { </a:t>
            </a:r>
            <a:r>
              <a:rPr lang="en-US" sz="1100" b="0" dirty="0">
                <a:solidFill>
                  <a:srgbClr val="FFFFFF"/>
                </a:solidFill>
                <a:effectLst/>
                <a:highlight>
                  <a:srgbClr val="000000"/>
                </a:highlight>
                <a:latin typeface="Consolas" panose="020B0609020204030204" pitchFamily="49" charset="0"/>
              </a:rPr>
              <a:t>"panda"</a:t>
            </a:r>
            <a:r>
              <a:rPr lang="en-US" sz="1100" b="0" dirty="0">
                <a:solidFill>
                  <a:srgbClr val="F7F7F7"/>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2</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"zebra"</a:t>
            </a:r>
            <a:r>
              <a:rPr lang="en-US" sz="1100" b="0" dirty="0">
                <a:solidFill>
                  <a:srgbClr val="F7F7F7"/>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1</a:t>
            </a:r>
            <a:r>
              <a:rPr lang="en-US" sz="1100" b="0" dirty="0">
                <a:solidFill>
                  <a:srgbClr val="F7F7F7"/>
                </a:solidFill>
                <a:effectLst/>
                <a:highlight>
                  <a:srgbClr val="000000"/>
                </a:highlight>
                <a:latin typeface="Consolas" panose="020B0609020204030204" pitchFamily="49" charset="0"/>
              </a:rPr>
              <a:t>, </a:t>
            </a:r>
            <a:r>
              <a:rPr lang="en-US" sz="1100" b="0" dirty="0">
                <a:solidFill>
                  <a:srgbClr val="FFFFFF"/>
                </a:solidFill>
                <a:effectLst/>
                <a:highlight>
                  <a:srgbClr val="000000"/>
                </a:highlight>
                <a:latin typeface="Consolas" panose="020B0609020204030204" pitchFamily="49" charset="0"/>
              </a:rPr>
              <a:t>"monkey"</a:t>
            </a:r>
            <a:r>
              <a:rPr lang="en-US" sz="1100" b="0" dirty="0">
                <a:solidFill>
                  <a:srgbClr val="F7F7F7"/>
                </a:solidFill>
                <a:effectLst/>
                <a:highlight>
                  <a:srgbClr val="000000"/>
                </a:highlight>
                <a:latin typeface="Consolas" panose="020B0609020204030204" pitchFamily="49" charset="0"/>
              </a:rPr>
              <a:t>:</a:t>
            </a:r>
            <a:r>
              <a:rPr lang="en-US" sz="1100" b="0" dirty="0">
                <a:solidFill>
                  <a:srgbClr val="FFFFFF"/>
                </a:solidFill>
                <a:effectLst/>
                <a:highlight>
                  <a:srgbClr val="000000"/>
                </a:highlight>
                <a:latin typeface="Consolas" panose="020B0609020204030204" pitchFamily="49" charset="0"/>
              </a:rPr>
              <a:t>1</a:t>
            </a:r>
            <a:r>
              <a:rPr lang="en-US" sz="1100" b="0" dirty="0">
                <a:solidFill>
                  <a:srgbClr val="F7F7F7"/>
                </a:solidFill>
                <a:effectLst/>
                <a:highlight>
                  <a:srgbClr val="000000"/>
                </a:highlight>
                <a:latin typeface="Consolas" panose="020B0609020204030204" pitchFamily="49" charset="0"/>
              </a:rPr>
              <a:t> }</a:t>
            </a:r>
          </a:p>
        </p:txBody>
      </p:sp>
    </p:spTree>
    <p:extLst>
      <p:ext uri="{BB962C8B-B14F-4D97-AF65-F5344CB8AC3E}">
        <p14:creationId xmlns:p14="http://schemas.microsoft.com/office/powerpoint/2010/main" val="412122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2" y="381109"/>
            <a:ext cx="3415930" cy="400110"/>
          </a:xfrm>
          <a:prstGeom prst="rect">
            <a:avLst/>
          </a:prstGeom>
          <a:noFill/>
        </p:spPr>
        <p:txBody>
          <a:bodyPr wrap="square" rtlCol="0">
            <a:spAutoFit/>
          </a:bodyPr>
          <a:lstStyle/>
          <a:p>
            <a:r>
              <a:rPr lang="en-US" sz="2000" dirty="0">
                <a:solidFill>
                  <a:schemeClr val="dk1"/>
                </a:solidFill>
                <a:latin typeface="Poppins Medium"/>
                <a:cs typeface="Poppins Medium"/>
              </a:rPr>
              <a:t>What is functions? </a:t>
            </a:r>
          </a:p>
        </p:txBody>
      </p:sp>
      <p:sp>
        <p:nvSpPr>
          <p:cNvPr id="114" name="Google Shape;114;g1a43eb13c76_0_1"/>
          <p:cNvSpPr txBox="1"/>
          <p:nvPr/>
        </p:nvSpPr>
        <p:spPr>
          <a:xfrm>
            <a:off x="946299" y="1384239"/>
            <a:ext cx="3111193" cy="430857"/>
          </a:xfrm>
          <a:prstGeom prst="rect">
            <a:avLst/>
          </a:prstGeom>
          <a:solidFill>
            <a:schemeClr val="dk1"/>
          </a:solidFill>
          <a:ln>
            <a:noFill/>
          </a:ln>
        </p:spPr>
        <p:txBody>
          <a:bodyPr spcFirstLastPara="1" wrap="square" lIns="91425" tIns="91425" rIns="91425" bIns="91425" anchor="t" anchorCtr="0">
            <a:spAutoFit/>
          </a:bodyPr>
          <a:lstStyle/>
          <a:p>
            <a:r>
              <a:rPr lang="en-US" sz="1600" b="0" dirty="0">
                <a:solidFill>
                  <a:srgbClr val="FFFF00"/>
                </a:solidFill>
                <a:effectLst/>
                <a:latin typeface="Consolas" panose="020B0609020204030204" pitchFamily="49" charset="0"/>
              </a:rPr>
              <a:t>print</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"Hello world!"</a:t>
            </a:r>
            <a:r>
              <a:rPr lang="en-US" sz="1600" b="0" dirty="0">
                <a:solidFill>
                  <a:srgbClr val="F7F7F7"/>
                </a:solidFill>
                <a:effectLst/>
                <a:latin typeface="Consolas" panose="020B0609020204030204" pitchFamily="49" charset="0"/>
              </a:rPr>
              <a:t>)</a:t>
            </a:r>
          </a:p>
        </p:txBody>
      </p:sp>
      <p:sp>
        <p:nvSpPr>
          <p:cNvPr id="115" name="Google Shape;115;g1a43eb13c76_0_1"/>
          <p:cNvSpPr txBox="1"/>
          <p:nvPr/>
        </p:nvSpPr>
        <p:spPr>
          <a:xfrm>
            <a:off x="4477290" y="1384239"/>
            <a:ext cx="3076852" cy="430857"/>
          </a:xfrm>
          <a:prstGeom prst="rect">
            <a:avLst/>
          </a:prstGeom>
          <a:solidFill>
            <a:schemeClr val="dk1"/>
          </a:solidFill>
          <a:ln>
            <a:noFill/>
          </a:ln>
        </p:spPr>
        <p:txBody>
          <a:bodyPr spcFirstLastPara="1" wrap="square" lIns="91425" tIns="91425" rIns="91425" bIns="91425" anchor="t" anchorCtr="0">
            <a:spAutoFit/>
          </a:bodyPr>
          <a:lstStyle/>
          <a:p>
            <a:r>
              <a:rPr lang="en-US" sz="1600" b="0" dirty="0" err="1">
                <a:solidFill>
                  <a:srgbClr val="FFFF00"/>
                </a:solidFill>
                <a:effectLst/>
                <a:latin typeface="Consolas" panose="020B0609020204030204" pitchFamily="49" charset="0"/>
              </a:rPr>
              <a:t>len</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"word"</a:t>
            </a:r>
            <a:r>
              <a:rPr lang="en-US" sz="1600" b="0" dirty="0">
                <a:solidFill>
                  <a:srgbClr val="F7F7F7"/>
                </a:solidFill>
                <a:effectLst/>
                <a:latin typeface="Consolas" panose="020B0609020204030204" pitchFamily="49" charset="0"/>
              </a:rPr>
              <a:t>)</a:t>
            </a:r>
          </a:p>
        </p:txBody>
      </p:sp>
      <p:sp>
        <p:nvSpPr>
          <p:cNvPr id="116" name="Google Shape;116;g1a43eb13c76_0_1"/>
          <p:cNvSpPr txBox="1"/>
          <p:nvPr/>
        </p:nvSpPr>
        <p:spPr>
          <a:xfrm>
            <a:off x="946299" y="2174075"/>
            <a:ext cx="3076852" cy="677078"/>
          </a:xfrm>
          <a:prstGeom prst="rect">
            <a:avLst/>
          </a:prstGeom>
          <a:solidFill>
            <a:schemeClr val="dk1"/>
          </a:solidFill>
          <a:ln>
            <a:noFill/>
          </a:ln>
        </p:spPr>
        <p:txBody>
          <a:bodyPr spcFirstLastPara="1" wrap="square" lIns="91425" tIns="91425" rIns="91425" bIns="91425" anchor="t" anchorCtr="0">
            <a:spAutoFit/>
          </a:bodyPr>
          <a:lstStyle/>
          <a:p>
            <a:r>
              <a:rPr lang="pt-BR" sz="1600" b="0" dirty="0">
                <a:solidFill>
                  <a:srgbClr val="FF9B00"/>
                </a:solidFill>
                <a:effectLst/>
                <a:latin typeface="Consolas" panose="020B0609020204030204" pitchFamily="49" charset="0"/>
              </a:rPr>
              <a:t>arr</a:t>
            </a:r>
            <a:r>
              <a:rPr lang="pt-BR" sz="1600" b="0" dirty="0">
                <a:solidFill>
                  <a:srgbClr val="F7F7F7"/>
                </a:solidFill>
                <a:effectLst/>
                <a:latin typeface="Consolas" panose="020B0609020204030204" pitchFamily="49" charset="0"/>
              </a:rPr>
              <a:t> </a:t>
            </a:r>
            <a:r>
              <a:rPr lang="pt-BR" sz="1600" b="0" dirty="0">
                <a:solidFill>
                  <a:srgbClr val="00FFF3"/>
                </a:solidFill>
                <a:effectLst/>
                <a:latin typeface="Consolas" panose="020B0609020204030204" pitchFamily="49" charset="0"/>
              </a:rPr>
              <a:t>=</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1</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2</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3</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4</a:t>
            </a:r>
            <a:r>
              <a:rPr lang="pt-BR" sz="1600" b="0" dirty="0">
                <a:solidFill>
                  <a:srgbClr val="F7F7F7"/>
                </a:solidFill>
                <a:effectLst/>
                <a:latin typeface="Consolas" panose="020B0609020204030204" pitchFamily="49" charset="0"/>
              </a:rPr>
              <a:t>, </a:t>
            </a:r>
            <a:r>
              <a:rPr lang="pt-BR" sz="1600" b="0" dirty="0">
                <a:solidFill>
                  <a:srgbClr val="FFFFFF"/>
                </a:solidFill>
                <a:effectLst/>
                <a:latin typeface="Consolas" panose="020B0609020204030204" pitchFamily="49" charset="0"/>
              </a:rPr>
              <a:t>5</a:t>
            </a:r>
            <a:r>
              <a:rPr lang="pt-BR" sz="1600" b="0" dirty="0">
                <a:solidFill>
                  <a:srgbClr val="F7F7F7"/>
                </a:solidFill>
                <a:effectLst/>
                <a:latin typeface="Consolas" panose="020B0609020204030204" pitchFamily="49" charset="0"/>
              </a:rPr>
              <a:t>]</a:t>
            </a:r>
          </a:p>
          <a:p>
            <a:r>
              <a:rPr lang="pt-BR" sz="1600" b="0" dirty="0">
                <a:solidFill>
                  <a:srgbClr val="FFFF00"/>
                </a:solidFill>
                <a:effectLst/>
                <a:latin typeface="Consolas" panose="020B0609020204030204" pitchFamily="49" charset="0"/>
              </a:rPr>
              <a:t>sum</a:t>
            </a:r>
            <a:r>
              <a:rPr lang="pt-BR" sz="1600" b="0" dirty="0">
                <a:solidFill>
                  <a:srgbClr val="F7F7F7"/>
                </a:solidFill>
                <a:effectLst/>
                <a:latin typeface="Consolas" panose="020B0609020204030204" pitchFamily="49" charset="0"/>
              </a:rPr>
              <a:t>(</a:t>
            </a:r>
            <a:r>
              <a:rPr lang="pt-BR" sz="1600" b="0" dirty="0">
                <a:solidFill>
                  <a:srgbClr val="FF9B00"/>
                </a:solidFill>
                <a:effectLst/>
                <a:latin typeface="Consolas" panose="020B0609020204030204" pitchFamily="49" charset="0"/>
              </a:rPr>
              <a:t>arr</a:t>
            </a:r>
            <a:r>
              <a:rPr lang="pt-BR" sz="1600" b="0" dirty="0">
                <a:solidFill>
                  <a:srgbClr val="F7F7F7"/>
                </a:solidFill>
                <a:effectLst/>
                <a:latin typeface="Consolas" panose="020B0609020204030204" pitchFamily="49" charset="0"/>
              </a:rPr>
              <a:t>)</a:t>
            </a:r>
          </a:p>
        </p:txBody>
      </p:sp>
      <p:sp>
        <p:nvSpPr>
          <p:cNvPr id="117" name="Google Shape;117;g1a43eb13c76_0_1"/>
          <p:cNvSpPr txBox="1"/>
          <p:nvPr/>
        </p:nvSpPr>
        <p:spPr>
          <a:xfrm>
            <a:off x="4477290" y="2174075"/>
            <a:ext cx="3076852" cy="677078"/>
          </a:xfrm>
          <a:prstGeom prst="rect">
            <a:avLst/>
          </a:prstGeom>
          <a:solidFill>
            <a:schemeClr val="dk1"/>
          </a:solidFill>
          <a:ln>
            <a:noFill/>
          </a:ln>
        </p:spPr>
        <p:txBody>
          <a:bodyPr spcFirstLastPara="1" wrap="square" lIns="91425" tIns="91425" rIns="91425" bIns="91425" anchor="t" anchorCtr="0">
            <a:spAutoFit/>
          </a:bodyPr>
          <a:lstStyle/>
          <a:p>
            <a:r>
              <a:rPr lang="en-US" sz="1600" b="0" i="1" dirty="0">
                <a:solidFill>
                  <a:srgbClr val="00FFFF"/>
                </a:solidFill>
                <a:effectLst/>
                <a:latin typeface="Consolas" panose="020B0609020204030204" pitchFamily="49" charset="0"/>
              </a:rPr>
              <a:t>import</a:t>
            </a:r>
            <a:r>
              <a:rPr lang="en-US" sz="1600" b="0" dirty="0">
                <a:solidFill>
                  <a:srgbClr val="F7F7F7"/>
                </a:solidFill>
                <a:effectLst/>
                <a:latin typeface="Consolas" panose="020B0609020204030204" pitchFamily="49" charset="0"/>
              </a:rPr>
              <a:t> </a:t>
            </a:r>
            <a:r>
              <a:rPr lang="en-US" sz="1600" b="0" dirty="0">
                <a:solidFill>
                  <a:srgbClr val="00E00E"/>
                </a:solidFill>
                <a:effectLst/>
                <a:latin typeface="Consolas" panose="020B0609020204030204" pitchFamily="49" charset="0"/>
              </a:rPr>
              <a:t>time</a:t>
            </a:r>
            <a:endParaRPr lang="en-US" sz="1600" b="0" dirty="0">
              <a:solidFill>
                <a:srgbClr val="F7F7F7"/>
              </a:solidFill>
              <a:effectLst/>
              <a:latin typeface="Consolas" panose="020B0609020204030204" pitchFamily="49" charset="0"/>
            </a:endParaRPr>
          </a:p>
          <a:p>
            <a:r>
              <a:rPr lang="en-US" sz="1600" b="0" dirty="0" err="1">
                <a:solidFill>
                  <a:srgbClr val="00E00E"/>
                </a:solidFill>
                <a:effectLst/>
                <a:latin typeface="Consolas" panose="020B0609020204030204" pitchFamily="49" charset="0"/>
              </a:rPr>
              <a:t>time</a:t>
            </a:r>
            <a:r>
              <a:rPr lang="en-US" sz="1600" b="0" dirty="0" err="1">
                <a:solidFill>
                  <a:srgbClr val="F7F7F7"/>
                </a:solidFill>
                <a:effectLst/>
                <a:latin typeface="Consolas" panose="020B0609020204030204" pitchFamily="49" charset="0"/>
              </a:rPr>
              <a:t>.</a:t>
            </a:r>
            <a:r>
              <a:rPr lang="en-US" sz="1600" b="0" dirty="0" err="1">
                <a:solidFill>
                  <a:srgbClr val="FFFF00"/>
                </a:solidFill>
                <a:effectLst/>
                <a:latin typeface="Consolas" panose="020B0609020204030204" pitchFamily="49" charset="0"/>
              </a:rPr>
              <a:t>sleep</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1</a:t>
            </a:r>
            <a:r>
              <a:rPr lang="en-US" sz="1600" b="0" dirty="0">
                <a:solidFill>
                  <a:srgbClr val="F7F7F7"/>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76CF9145-5118-A54E-1A27-067378F577A7}"/>
              </a:ext>
            </a:extLst>
          </p:cNvPr>
          <p:cNvSpPr txBox="1"/>
          <p:nvPr/>
        </p:nvSpPr>
        <p:spPr>
          <a:xfrm>
            <a:off x="1289304" y="3328405"/>
            <a:ext cx="4578096" cy="573298"/>
          </a:xfrm>
          <a:prstGeom prst="rect">
            <a:avLst/>
          </a:prstGeom>
          <a:noFill/>
        </p:spPr>
        <p:txBody>
          <a:bodyPr wrap="square">
            <a:spAutoFit/>
          </a:bodyPr>
          <a:lstStyle/>
          <a:p>
            <a:pPr marL="120647">
              <a:lnSpc>
                <a:spcPct val="115000"/>
              </a:lnSpc>
              <a:buSzPts val="1700"/>
            </a:pPr>
            <a:r>
              <a:rPr lang="en-US" sz="1400" b="0" i="0" dirty="0">
                <a:effectLst/>
                <a:latin typeface="euclid_circular_a"/>
              </a:rPr>
              <a:t>Fun Fact:  You’ve already used several functions without even knowing it.</a:t>
            </a:r>
          </a:p>
        </p:txBody>
      </p:sp>
    </p:spTree>
    <p:extLst>
      <p:ext uri="{BB962C8B-B14F-4D97-AF65-F5344CB8AC3E}">
        <p14:creationId xmlns:p14="http://schemas.microsoft.com/office/powerpoint/2010/main" val="42529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714243" y="4138736"/>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2" y="381109"/>
            <a:ext cx="2230320" cy="400110"/>
          </a:xfrm>
          <a:prstGeom prst="rect">
            <a:avLst/>
          </a:prstGeom>
          <a:noFill/>
        </p:spPr>
        <p:txBody>
          <a:bodyPr wrap="square" rtlCol="0">
            <a:spAutoFit/>
          </a:bodyPr>
          <a:lstStyle/>
          <a:p>
            <a:r>
              <a:rPr lang="en-US" sz="2000" dirty="0">
                <a:solidFill>
                  <a:schemeClr val="dk1"/>
                </a:solidFill>
                <a:latin typeface="Poppins Medium"/>
                <a:cs typeface="Poppins Medium"/>
              </a:rPr>
              <a:t>Functions </a:t>
            </a:r>
          </a:p>
        </p:txBody>
      </p:sp>
      <p:sp>
        <p:nvSpPr>
          <p:cNvPr id="10" name="Google Shape;180;g1b517c2e038_1_65">
            <a:extLst>
              <a:ext uri="{FF2B5EF4-FFF2-40B4-BE49-F238E27FC236}">
                <a16:creationId xmlns:a16="http://schemas.microsoft.com/office/drawing/2014/main" id="{B7FDE90B-BAF4-8B44-04D0-65E768C4B74D}"/>
              </a:ext>
            </a:extLst>
          </p:cNvPr>
          <p:cNvSpPr txBox="1">
            <a:spLocks/>
          </p:cNvSpPr>
          <p:nvPr/>
        </p:nvSpPr>
        <p:spPr>
          <a:xfrm>
            <a:off x="780408" y="1108400"/>
            <a:ext cx="7583184" cy="229316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000" dirty="0"/>
              <a:t>‘Out of line’ block of code that may be executed (called) by simply writing its name in a program statement. </a:t>
            </a:r>
          </a:p>
          <a:p>
            <a:endParaRPr lang="en-GB" sz="2000" dirty="0"/>
          </a:p>
          <a:p>
            <a:r>
              <a:rPr lang="en-US" sz="2000" dirty="0"/>
              <a:t>can be called </a:t>
            </a:r>
            <a:r>
              <a:rPr lang="en-US" sz="2000" b="1" dirty="0"/>
              <a:t>with</a:t>
            </a:r>
            <a:r>
              <a:rPr lang="en-US" sz="2000" dirty="0"/>
              <a:t> or </a:t>
            </a:r>
            <a:r>
              <a:rPr lang="en-US" sz="2000" b="1" dirty="0"/>
              <a:t>without</a:t>
            </a:r>
            <a:r>
              <a:rPr lang="en-US" sz="2000" dirty="0"/>
              <a:t> </a:t>
            </a:r>
            <a:r>
              <a:rPr lang="en-US" sz="2000" b="1" dirty="0"/>
              <a:t>parameters</a:t>
            </a:r>
            <a:r>
              <a:rPr lang="en-US" sz="2000" dirty="0"/>
              <a:t>.</a:t>
            </a:r>
          </a:p>
          <a:p>
            <a:endParaRPr lang="en-US" sz="2000" dirty="0"/>
          </a:p>
          <a:p>
            <a:endParaRPr lang="en-GB" sz="2000" dirty="0"/>
          </a:p>
          <a:p>
            <a:endParaRPr lang="en-GB" sz="2000" dirty="0"/>
          </a:p>
        </p:txBody>
      </p:sp>
    </p:spTree>
    <p:extLst>
      <p:ext uri="{BB962C8B-B14F-4D97-AF65-F5344CB8AC3E}">
        <p14:creationId xmlns:p14="http://schemas.microsoft.com/office/powerpoint/2010/main" val="137291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5AEC4D36-2D23-0A5A-A4D6-49562C7D2088}"/>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B11B6F7-65BE-B721-8F34-645A49559270}"/>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FBE84C11-6AB2-B4E3-E6C3-DFB4543EA00C}"/>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0C23D466-A48B-2999-BAB2-F4EF99551F2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4E247FD9-D17C-BFCE-4D99-34BD4003E0EB}"/>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7321A451-C685-0F0F-9932-40809EA5D3C7}"/>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Creating Functions - def</a:t>
            </a:r>
          </a:p>
        </p:txBody>
      </p:sp>
      <p:sp>
        <p:nvSpPr>
          <p:cNvPr id="10" name="Google Shape;180;g1b517c2e038_1_65">
            <a:extLst>
              <a:ext uri="{FF2B5EF4-FFF2-40B4-BE49-F238E27FC236}">
                <a16:creationId xmlns:a16="http://schemas.microsoft.com/office/drawing/2014/main" id="{B7FDE90B-BAF4-8B44-04D0-65E768C4B74D}"/>
              </a:ext>
            </a:extLst>
          </p:cNvPr>
          <p:cNvSpPr txBox="1">
            <a:spLocks/>
          </p:cNvSpPr>
          <p:nvPr/>
        </p:nvSpPr>
        <p:spPr>
          <a:xfrm>
            <a:off x="2051471" y="2571750"/>
            <a:ext cx="3645510"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1600" dirty="0">
              <a:solidFill>
                <a:srgbClr val="114A3D"/>
              </a:solidFill>
              <a:latin typeface="Montserrat"/>
              <a:ea typeface="Montserrat"/>
              <a:cs typeface="Montserrat"/>
              <a:sym typeface="Montserrat"/>
            </a:endParaRPr>
          </a:p>
        </p:txBody>
      </p:sp>
      <p:sp>
        <p:nvSpPr>
          <p:cNvPr id="11" name="TextBox 10">
            <a:extLst>
              <a:ext uri="{FF2B5EF4-FFF2-40B4-BE49-F238E27FC236}">
                <a16:creationId xmlns:a16="http://schemas.microsoft.com/office/drawing/2014/main" id="{590E2A98-7C8A-C678-49E2-F10EED24A9C5}"/>
              </a:ext>
            </a:extLst>
          </p:cNvPr>
          <p:cNvSpPr txBox="1"/>
          <p:nvPr/>
        </p:nvSpPr>
        <p:spPr>
          <a:xfrm>
            <a:off x="4265039" y="1563781"/>
            <a:ext cx="3877158" cy="738664"/>
          </a:xfrm>
          <a:prstGeom prst="rect">
            <a:avLst/>
          </a:prstGeom>
          <a:solidFill>
            <a:schemeClr val="tx1"/>
          </a:solidFill>
        </p:spPr>
        <p:txBody>
          <a:bodyPr wrap="square" rtlCol="0">
            <a:spAutoFit/>
          </a:bodyPr>
          <a:lstStyle/>
          <a:p>
            <a:r>
              <a:rPr lang="en-US" sz="1400" b="0" dirty="0">
                <a:solidFill>
                  <a:srgbClr val="00FFFF"/>
                </a:solidFill>
                <a:effectLst/>
                <a:latin typeface="Consolas" panose="020B0609020204030204" pitchFamily="49" charset="0"/>
              </a:rPr>
              <a:t>def</a:t>
            </a:r>
            <a:r>
              <a:rPr lang="en-US" sz="1400" b="0" dirty="0">
                <a:solidFill>
                  <a:srgbClr val="F7F7F7"/>
                </a:solidFill>
                <a:effectLst/>
                <a:latin typeface="Consolas" panose="020B0609020204030204" pitchFamily="49" charset="0"/>
              </a:rPr>
              <a:t> </a:t>
            </a:r>
            <a:r>
              <a:rPr lang="en-US" sz="1400" b="0" dirty="0">
                <a:solidFill>
                  <a:srgbClr val="FFFF00"/>
                </a:solidFill>
                <a:effectLst/>
                <a:latin typeface="Consolas" panose="020B0609020204030204" pitchFamily="49" charset="0"/>
              </a:rPr>
              <a:t>hello</a:t>
            </a:r>
            <a:r>
              <a:rPr lang="en-US" sz="1400" b="0" dirty="0">
                <a:solidFill>
                  <a:srgbClr val="F7F7F7"/>
                </a:solidFill>
                <a:effectLst/>
                <a:latin typeface="Consolas" panose="020B0609020204030204" pitchFamily="49" charset="0"/>
              </a:rPr>
              <a:t>():</a:t>
            </a:r>
          </a:p>
          <a:p>
            <a:r>
              <a:rPr lang="en-US" sz="1400" b="0" dirty="0">
                <a:solidFill>
                  <a:srgbClr val="F7F7F7"/>
                </a:solidFill>
                <a:effectLst/>
                <a:latin typeface="Consolas" panose="020B0609020204030204" pitchFamily="49" charset="0"/>
              </a:rPr>
              <a:t>    </a:t>
            </a:r>
            <a:r>
              <a:rPr lang="en-US" sz="1400" b="0" dirty="0">
                <a:solidFill>
                  <a:srgbClr val="FF9B00"/>
                </a:solidFill>
                <a:effectLst/>
                <a:latin typeface="Consolas" panose="020B0609020204030204" pitchFamily="49" charset="0"/>
              </a:rPr>
              <a:t>name</a:t>
            </a:r>
            <a:r>
              <a:rPr lang="en-US" sz="1400" b="0" dirty="0">
                <a:solidFill>
                  <a:srgbClr val="F7F7F7"/>
                </a:solidFill>
                <a:effectLst/>
                <a:latin typeface="Consolas" panose="020B0609020204030204" pitchFamily="49" charset="0"/>
              </a:rPr>
              <a:t> </a:t>
            </a:r>
            <a:r>
              <a:rPr lang="en-US" sz="1400" b="0" dirty="0">
                <a:solidFill>
                  <a:srgbClr val="00FFF3"/>
                </a:solidFill>
                <a:effectLst/>
                <a:latin typeface="Consolas" panose="020B0609020204030204" pitchFamily="49" charset="0"/>
              </a:rPr>
              <a:t>=</a:t>
            </a:r>
            <a:r>
              <a:rPr lang="en-US" sz="1400" b="0" dirty="0">
                <a:solidFill>
                  <a:srgbClr val="F7F7F7"/>
                </a:solidFill>
                <a:effectLst/>
                <a:latin typeface="Consolas" panose="020B0609020204030204" pitchFamily="49" charset="0"/>
              </a:rPr>
              <a:t> </a:t>
            </a:r>
            <a:r>
              <a:rPr lang="en-US" sz="1400" b="0" dirty="0">
                <a:solidFill>
                  <a:srgbClr val="FFFF00"/>
                </a:solidFill>
                <a:effectLst/>
                <a:latin typeface="Consolas" panose="020B0609020204030204" pitchFamily="49" charset="0"/>
              </a:rPr>
              <a:t>input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"Enter your name"</a:t>
            </a:r>
            <a:r>
              <a:rPr lang="en-US" sz="1400" b="0" dirty="0">
                <a:solidFill>
                  <a:srgbClr val="F7F7F7"/>
                </a:solidFill>
                <a:effectLst/>
                <a:latin typeface="Consolas" panose="020B0609020204030204" pitchFamily="49" charset="0"/>
              </a:rPr>
              <a:t>)</a:t>
            </a:r>
          </a:p>
          <a:p>
            <a:r>
              <a:rPr lang="en-US" sz="1400" b="0" dirty="0">
                <a:solidFill>
                  <a:srgbClr val="F7F7F7"/>
                </a:solidFill>
                <a:effectLst/>
                <a:latin typeface="Consolas" panose="020B0609020204030204" pitchFamily="49" charset="0"/>
              </a:rPr>
              <a:t>    </a:t>
            </a:r>
            <a:r>
              <a:rPr lang="en-US" sz="1400" b="0" dirty="0">
                <a:solidFill>
                  <a:srgbClr val="FFFF00"/>
                </a:solidFill>
                <a:effectLst/>
                <a:latin typeface="Consolas" panose="020B0609020204030204" pitchFamily="49" charset="0"/>
              </a:rPr>
              <a:t>print</a:t>
            </a:r>
            <a:r>
              <a:rPr lang="en-US" sz="1400" b="0" dirty="0">
                <a:solidFill>
                  <a:srgbClr val="F7F7F7"/>
                </a:solidFill>
                <a:effectLst/>
                <a:latin typeface="Consolas" panose="020B0609020204030204" pitchFamily="49" charset="0"/>
              </a:rPr>
              <a:t>(</a:t>
            </a:r>
            <a:r>
              <a:rPr lang="en-US" sz="1400" b="0" dirty="0">
                <a:solidFill>
                  <a:srgbClr val="FFFFFF"/>
                </a:solidFill>
                <a:effectLst/>
                <a:latin typeface="Consolas" panose="020B0609020204030204" pitchFamily="49" charset="0"/>
              </a:rPr>
              <a:t>'Nice to meet you, '</a:t>
            </a:r>
            <a:r>
              <a:rPr lang="en-US" sz="1400" b="0" dirty="0">
                <a:solidFill>
                  <a:srgbClr val="F7F7F7"/>
                </a:solidFill>
                <a:effectLst/>
                <a:latin typeface="Consolas" panose="020B0609020204030204" pitchFamily="49" charset="0"/>
              </a:rPr>
              <a:t>, </a:t>
            </a:r>
            <a:r>
              <a:rPr lang="en-US" sz="1400" b="0" dirty="0">
                <a:solidFill>
                  <a:srgbClr val="FF9B00"/>
                </a:solidFill>
                <a:effectLst/>
                <a:latin typeface="Consolas" panose="020B0609020204030204" pitchFamily="49" charset="0"/>
              </a:rPr>
              <a:t>name</a:t>
            </a:r>
            <a:r>
              <a:rPr lang="en-US" sz="1400" b="0" dirty="0">
                <a:solidFill>
                  <a:srgbClr val="F7F7F7"/>
                </a:solidFill>
                <a:effectLst/>
                <a:latin typeface="Consolas" panose="020B0609020204030204" pitchFamily="49" charset="0"/>
              </a:rPr>
              <a:t>)</a:t>
            </a:r>
          </a:p>
        </p:txBody>
      </p:sp>
      <p:sp>
        <p:nvSpPr>
          <p:cNvPr id="8" name="Google Shape;180;g1b517c2e038_1_65">
            <a:extLst>
              <a:ext uri="{FF2B5EF4-FFF2-40B4-BE49-F238E27FC236}">
                <a16:creationId xmlns:a16="http://schemas.microsoft.com/office/drawing/2014/main" id="{A3C911F9-060E-3A70-1F6C-3D62D42851CD}"/>
              </a:ext>
            </a:extLst>
          </p:cNvPr>
          <p:cNvSpPr txBox="1">
            <a:spLocks/>
          </p:cNvSpPr>
          <p:nvPr/>
        </p:nvSpPr>
        <p:spPr>
          <a:xfrm>
            <a:off x="3521428" y="4803669"/>
            <a:ext cx="3645510"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r>
              <a:rPr lang="en-US" sz="1600" dirty="0" err="1">
                <a:solidFill>
                  <a:srgbClr val="114A3D"/>
                </a:solidFill>
                <a:latin typeface="Montserrat"/>
                <a:ea typeface="Montserrat"/>
                <a:cs typeface="Montserrat"/>
                <a:sym typeface="Montserrat"/>
              </a:rPr>
              <a:t>AdvantageLocal</a:t>
            </a:r>
            <a:r>
              <a:rPr lang="en-US" sz="1600" dirty="0">
                <a:solidFill>
                  <a:srgbClr val="114A3D"/>
                </a:solidFill>
                <a:latin typeface="Montserrat"/>
                <a:ea typeface="Montserrat"/>
                <a:cs typeface="Montserrat"/>
                <a:sym typeface="Montserrat"/>
              </a:rPr>
              <a:t> variable</a:t>
            </a:r>
          </a:p>
          <a:p>
            <a:pPr marL="0" lvl="0" indent="0" algn="l" rtl="0">
              <a:lnSpc>
                <a:spcPct val="90000"/>
              </a:lnSpc>
              <a:spcBef>
                <a:spcPts val="0"/>
              </a:spcBef>
              <a:spcAft>
                <a:spcPts val="0"/>
              </a:spcAft>
              <a:buSzPts val="1800"/>
              <a:buNone/>
            </a:pPr>
            <a:endParaRPr lang="en-US" sz="1600" dirty="0">
              <a:solidFill>
                <a:srgbClr val="114A3D"/>
              </a:solidFill>
              <a:latin typeface="Montserrat"/>
              <a:ea typeface="Montserrat"/>
              <a:cs typeface="Montserrat"/>
              <a:sym typeface="Montserrat"/>
            </a:endParaRPr>
          </a:p>
        </p:txBody>
      </p:sp>
      <p:sp>
        <p:nvSpPr>
          <p:cNvPr id="13" name="TextBox 12">
            <a:extLst>
              <a:ext uri="{FF2B5EF4-FFF2-40B4-BE49-F238E27FC236}">
                <a16:creationId xmlns:a16="http://schemas.microsoft.com/office/drawing/2014/main" id="{56464E76-6C25-ECA6-4B1F-1D4C909E782F}"/>
              </a:ext>
            </a:extLst>
          </p:cNvPr>
          <p:cNvSpPr txBox="1"/>
          <p:nvPr/>
        </p:nvSpPr>
        <p:spPr>
          <a:xfrm>
            <a:off x="4265039" y="2465857"/>
            <a:ext cx="2731008" cy="307777"/>
          </a:xfrm>
          <a:prstGeom prst="rect">
            <a:avLst/>
          </a:prstGeom>
          <a:solidFill>
            <a:schemeClr val="tx1"/>
          </a:solidFill>
        </p:spPr>
        <p:txBody>
          <a:bodyPr wrap="square" rtlCol="0">
            <a:spAutoFit/>
          </a:bodyPr>
          <a:lstStyle/>
          <a:p>
            <a:r>
              <a:rPr lang="en-US" sz="1400" b="0" dirty="0">
                <a:solidFill>
                  <a:srgbClr val="FFFF00"/>
                </a:solidFill>
                <a:effectLst/>
                <a:latin typeface="Consolas" panose="020B0609020204030204" pitchFamily="49" charset="0"/>
              </a:rPr>
              <a:t>hello</a:t>
            </a:r>
            <a:r>
              <a:rPr lang="en-US" sz="1400" b="0" dirty="0">
                <a:solidFill>
                  <a:srgbClr val="F7F7F7"/>
                </a:solidFill>
                <a:effectLst/>
                <a:latin typeface="Consolas" panose="020B0609020204030204" pitchFamily="49" charset="0"/>
              </a:rPr>
              <a:t>()</a:t>
            </a:r>
          </a:p>
        </p:txBody>
      </p:sp>
      <mc:AlternateContent xmlns:mc="http://schemas.openxmlformats.org/markup-compatibility/2006">
        <mc:Choice xmlns:p14="http://schemas.microsoft.com/office/powerpoint/2010/main" Requires="p14">
          <p:contentPart p14:bwMode="auto" r:id="rId5">
            <p14:nvContentPartPr>
              <p14:cNvPr id="18" name="Ink 17">
                <a:extLst>
                  <a:ext uri="{FF2B5EF4-FFF2-40B4-BE49-F238E27FC236}">
                    <a16:creationId xmlns:a16="http://schemas.microsoft.com/office/drawing/2014/main" id="{EE235578-417C-8F4B-72BF-08A49CC0AAA0}"/>
                  </a:ext>
                </a:extLst>
              </p14:cNvPr>
              <p14:cNvContentPartPr/>
              <p14:nvPr/>
            </p14:nvContentPartPr>
            <p14:xfrm>
              <a:off x="3704499" y="1970268"/>
              <a:ext cx="558000" cy="65160"/>
            </p14:xfrm>
          </p:contentPart>
        </mc:Choice>
        <mc:Fallback>
          <p:pic>
            <p:nvPicPr>
              <p:cNvPr id="18" name="Ink 17">
                <a:extLst>
                  <a:ext uri="{FF2B5EF4-FFF2-40B4-BE49-F238E27FC236}">
                    <a16:creationId xmlns:a16="http://schemas.microsoft.com/office/drawing/2014/main" id="{EE235578-417C-8F4B-72BF-08A49CC0AAA0}"/>
                  </a:ext>
                </a:extLst>
              </p:cNvPr>
              <p:cNvPicPr/>
              <p:nvPr/>
            </p:nvPicPr>
            <p:blipFill>
              <a:blip r:embed="rId6"/>
              <a:stretch>
                <a:fillRect/>
              </a:stretch>
            </p:blipFill>
            <p:spPr>
              <a:xfrm>
                <a:off x="3698379" y="1964148"/>
                <a:ext cx="570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0" name="Ink 19">
                <a:extLst>
                  <a:ext uri="{FF2B5EF4-FFF2-40B4-BE49-F238E27FC236}">
                    <a16:creationId xmlns:a16="http://schemas.microsoft.com/office/drawing/2014/main" id="{9F60061E-0782-24A1-0F22-F88AA2AB71F0}"/>
                  </a:ext>
                </a:extLst>
              </p14:cNvPr>
              <p14:cNvContentPartPr/>
              <p14:nvPr/>
            </p14:nvContentPartPr>
            <p14:xfrm>
              <a:off x="4288059" y="1923108"/>
              <a:ext cx="491400" cy="262800"/>
            </p14:xfrm>
          </p:contentPart>
        </mc:Choice>
        <mc:Fallback>
          <p:pic>
            <p:nvPicPr>
              <p:cNvPr id="20" name="Ink 19">
                <a:extLst>
                  <a:ext uri="{FF2B5EF4-FFF2-40B4-BE49-F238E27FC236}">
                    <a16:creationId xmlns:a16="http://schemas.microsoft.com/office/drawing/2014/main" id="{9F60061E-0782-24A1-0F22-F88AA2AB71F0}"/>
                  </a:ext>
                </a:extLst>
              </p:cNvPr>
              <p:cNvPicPr/>
              <p:nvPr/>
            </p:nvPicPr>
            <p:blipFill>
              <a:blip r:embed="rId8"/>
              <a:stretch>
                <a:fillRect/>
              </a:stretch>
            </p:blipFill>
            <p:spPr>
              <a:xfrm>
                <a:off x="4279059" y="1914468"/>
                <a:ext cx="509040" cy="280440"/>
              </a:xfrm>
              <a:prstGeom prst="rect">
                <a:avLst/>
              </a:prstGeom>
            </p:spPr>
          </p:pic>
        </mc:Fallback>
      </mc:AlternateContent>
      <p:sp>
        <p:nvSpPr>
          <p:cNvPr id="22" name="TextBox 21">
            <a:extLst>
              <a:ext uri="{FF2B5EF4-FFF2-40B4-BE49-F238E27FC236}">
                <a16:creationId xmlns:a16="http://schemas.microsoft.com/office/drawing/2014/main" id="{C5A8CBD0-40F5-E127-930D-81A42CF66434}"/>
              </a:ext>
            </a:extLst>
          </p:cNvPr>
          <p:cNvSpPr txBox="1"/>
          <p:nvPr/>
        </p:nvSpPr>
        <p:spPr>
          <a:xfrm>
            <a:off x="2030373" y="1647470"/>
            <a:ext cx="2288017" cy="784830"/>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1800" dirty="0">
                <a:sym typeface="Montserrat"/>
              </a:rPr>
              <a:t>4 </a:t>
            </a:r>
            <a:r>
              <a:rPr lang="en-US" sz="1800" dirty="0">
                <a:highlight>
                  <a:srgbClr val="FFFF00"/>
                </a:highlight>
                <a:sym typeface="Montserrat"/>
              </a:rPr>
              <a:t>spacebar </a:t>
            </a:r>
            <a:r>
              <a:rPr lang="en-US" sz="1800" dirty="0">
                <a:sym typeface="Montserrat"/>
              </a:rPr>
              <a:t>in front of a statement</a:t>
            </a:r>
          </a:p>
          <a:p>
            <a:pPr marL="0" lvl="0" indent="0" algn="l" rtl="0">
              <a:lnSpc>
                <a:spcPct val="90000"/>
              </a:lnSpc>
              <a:spcBef>
                <a:spcPts val="0"/>
              </a:spcBef>
              <a:spcAft>
                <a:spcPts val="0"/>
              </a:spcAft>
              <a:buSzPts val="1800"/>
              <a:buNone/>
            </a:pPr>
            <a:endParaRPr lang="en-US" sz="1200" dirty="0">
              <a:solidFill>
                <a:srgbClr val="114A3D"/>
              </a:solidFill>
              <a:latin typeface="Montserrat"/>
              <a:ea typeface="Montserrat"/>
              <a:cs typeface="Montserrat"/>
              <a:sym typeface="Montserrat"/>
            </a:endParaRPr>
          </a:p>
        </p:txBody>
      </p:sp>
      <p:sp>
        <p:nvSpPr>
          <p:cNvPr id="23" name="TextBox 22">
            <a:extLst>
              <a:ext uri="{FF2B5EF4-FFF2-40B4-BE49-F238E27FC236}">
                <a16:creationId xmlns:a16="http://schemas.microsoft.com/office/drawing/2014/main" id="{C5A8CBD0-40F5-E127-930D-81A42CF66434}"/>
              </a:ext>
            </a:extLst>
          </p:cNvPr>
          <p:cNvSpPr txBox="1"/>
          <p:nvPr/>
        </p:nvSpPr>
        <p:spPr>
          <a:xfrm>
            <a:off x="3370419" y="939188"/>
            <a:ext cx="2818079" cy="369332"/>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2000" dirty="0">
                <a:sym typeface="Montserrat"/>
              </a:rPr>
              <a:t>def keyword to define </a:t>
            </a:r>
            <a:endParaRPr lang="en-US" sz="1400" dirty="0">
              <a:solidFill>
                <a:srgbClr val="114A3D"/>
              </a:solidFill>
              <a:latin typeface="Montserrat"/>
              <a:ea typeface="Montserrat"/>
              <a:cs typeface="Montserrat"/>
              <a:sym typeface="Montserrat"/>
            </a:endParaRPr>
          </a:p>
        </p:txBody>
      </p:sp>
      <p:sp>
        <p:nvSpPr>
          <p:cNvPr id="12" name="TextBox 11">
            <a:extLst>
              <a:ext uri="{FF2B5EF4-FFF2-40B4-BE49-F238E27FC236}">
                <a16:creationId xmlns:a16="http://schemas.microsoft.com/office/drawing/2014/main" id="{527E4A3B-632D-7A86-70D0-16D77F9D2E57}"/>
              </a:ext>
            </a:extLst>
          </p:cNvPr>
          <p:cNvSpPr txBox="1"/>
          <p:nvPr/>
        </p:nvSpPr>
        <p:spPr>
          <a:xfrm>
            <a:off x="673044" y="1068673"/>
            <a:ext cx="2818079" cy="369332"/>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2000" dirty="0">
                <a:sym typeface="Montserrat"/>
              </a:rPr>
              <a:t>Make sure:</a:t>
            </a:r>
            <a:endParaRPr lang="en-US" sz="1400" dirty="0">
              <a:solidFill>
                <a:srgbClr val="114A3D"/>
              </a:solidFill>
              <a:latin typeface="Montserrat"/>
              <a:ea typeface="Montserrat"/>
              <a:cs typeface="Montserrat"/>
              <a:sym typeface="Montserrat"/>
            </a:endParaRPr>
          </a:p>
        </p:txBody>
      </p:sp>
      <p:sp>
        <p:nvSpPr>
          <p:cNvPr id="9" name="TextBox 8">
            <a:extLst>
              <a:ext uri="{FF2B5EF4-FFF2-40B4-BE49-F238E27FC236}">
                <a16:creationId xmlns:a16="http://schemas.microsoft.com/office/drawing/2014/main" id="{CDD0DB3C-0CDF-FCA4-611A-956011D635DB}"/>
              </a:ext>
            </a:extLst>
          </p:cNvPr>
          <p:cNvSpPr txBox="1"/>
          <p:nvPr/>
        </p:nvSpPr>
        <p:spPr>
          <a:xfrm>
            <a:off x="4265039" y="1118640"/>
            <a:ext cx="2731008" cy="307777"/>
          </a:xfrm>
          <a:prstGeom prst="rect">
            <a:avLst/>
          </a:prstGeom>
          <a:solidFill>
            <a:schemeClr val="tx1"/>
          </a:solidFill>
        </p:spPr>
        <p:txBody>
          <a:bodyPr wrap="square" rtlCol="0">
            <a:spAutoFit/>
          </a:bodyPr>
          <a:lstStyle/>
          <a:p>
            <a:r>
              <a:rPr lang="en-US" sz="1400" b="0" dirty="0">
                <a:solidFill>
                  <a:srgbClr val="FFFF00"/>
                </a:solidFill>
                <a:effectLst/>
                <a:latin typeface="Consolas" panose="020B0609020204030204" pitchFamily="49" charset="0"/>
              </a:rPr>
              <a:t>hello</a:t>
            </a:r>
            <a:r>
              <a:rPr lang="en-US" sz="1400" b="0" dirty="0">
                <a:solidFill>
                  <a:srgbClr val="F7F7F7"/>
                </a:solidFill>
                <a:effectLst/>
                <a:latin typeface="Consolas" panose="020B0609020204030204" pitchFamily="49" charset="0"/>
              </a:rPr>
              <a:t>()</a:t>
            </a:r>
          </a:p>
        </p:txBody>
      </p:sp>
      <p:pic>
        <p:nvPicPr>
          <p:cNvPr id="16" name="Picture 15">
            <a:extLst>
              <a:ext uri="{FF2B5EF4-FFF2-40B4-BE49-F238E27FC236}">
                <a16:creationId xmlns:a16="http://schemas.microsoft.com/office/drawing/2014/main" id="{10B62870-7166-8FB4-E0EB-4E56E8A62B4B}"/>
              </a:ext>
            </a:extLst>
          </p:cNvPr>
          <p:cNvPicPr>
            <a:picLocks noChangeAspect="1"/>
          </p:cNvPicPr>
          <p:nvPr/>
        </p:nvPicPr>
        <p:blipFill>
          <a:blip r:embed="rId9"/>
          <a:stretch>
            <a:fillRect/>
          </a:stretch>
        </p:blipFill>
        <p:spPr>
          <a:xfrm>
            <a:off x="4274220" y="1078702"/>
            <a:ext cx="3031136" cy="397912"/>
          </a:xfrm>
          <a:prstGeom prst="rect">
            <a:avLst/>
          </a:prstGeom>
        </p:spPr>
      </p:pic>
      <p:grpSp>
        <p:nvGrpSpPr>
          <p:cNvPr id="24" name="Group 23">
            <a:extLst>
              <a:ext uri="{FF2B5EF4-FFF2-40B4-BE49-F238E27FC236}">
                <a16:creationId xmlns:a16="http://schemas.microsoft.com/office/drawing/2014/main" id="{2745F8AD-EE60-75C7-3971-E69956C147DE}"/>
              </a:ext>
            </a:extLst>
          </p:cNvPr>
          <p:cNvGrpSpPr/>
          <p:nvPr/>
        </p:nvGrpSpPr>
        <p:grpSpPr>
          <a:xfrm>
            <a:off x="3621024" y="2438040"/>
            <a:ext cx="682200" cy="317520"/>
            <a:chOff x="3621024" y="2438040"/>
            <a:chExt cx="682200" cy="317520"/>
          </a:xfrm>
        </p:grpSpPr>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A5990D30-7D20-1664-FA78-D2060CE4763D}"/>
                    </a:ext>
                  </a:extLst>
                </p14:cNvPr>
                <p14:cNvContentPartPr/>
                <p14:nvPr/>
              </p14:nvContentPartPr>
              <p14:xfrm>
                <a:off x="3621024" y="2510400"/>
                <a:ext cx="682200" cy="245160"/>
              </p14:xfrm>
            </p:contentPart>
          </mc:Choice>
          <mc:Fallback>
            <p:pic>
              <p:nvPicPr>
                <p:cNvPr id="19" name="Ink 18">
                  <a:extLst>
                    <a:ext uri="{FF2B5EF4-FFF2-40B4-BE49-F238E27FC236}">
                      <a16:creationId xmlns:a16="http://schemas.microsoft.com/office/drawing/2014/main" id="{A5990D30-7D20-1664-FA78-D2060CE4763D}"/>
                    </a:ext>
                  </a:extLst>
                </p:cNvPr>
                <p:cNvPicPr/>
                <p:nvPr/>
              </p:nvPicPr>
              <p:blipFill>
                <a:blip r:embed="rId11"/>
                <a:stretch>
                  <a:fillRect/>
                </a:stretch>
              </p:blipFill>
              <p:spPr>
                <a:xfrm>
                  <a:off x="3614904" y="2504280"/>
                  <a:ext cx="6944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34A9D9AE-3C82-469B-DEC1-C726D9A302DF}"/>
                    </a:ext>
                  </a:extLst>
                </p14:cNvPr>
                <p14:cNvContentPartPr/>
                <p14:nvPr/>
              </p14:nvContentPartPr>
              <p14:xfrm>
                <a:off x="4108464" y="2438040"/>
                <a:ext cx="168840" cy="259920"/>
              </p14:xfrm>
            </p:contentPart>
          </mc:Choice>
          <mc:Fallback>
            <p:pic>
              <p:nvPicPr>
                <p:cNvPr id="21" name="Ink 20">
                  <a:extLst>
                    <a:ext uri="{FF2B5EF4-FFF2-40B4-BE49-F238E27FC236}">
                      <a16:creationId xmlns:a16="http://schemas.microsoft.com/office/drawing/2014/main" id="{34A9D9AE-3C82-469B-DEC1-C726D9A302DF}"/>
                    </a:ext>
                  </a:extLst>
                </p:cNvPr>
                <p:cNvPicPr/>
                <p:nvPr/>
              </p:nvPicPr>
              <p:blipFill>
                <a:blip r:embed="rId13"/>
                <a:stretch>
                  <a:fillRect/>
                </a:stretch>
              </p:blipFill>
              <p:spPr>
                <a:xfrm>
                  <a:off x="4102344" y="2431920"/>
                  <a:ext cx="181080" cy="272160"/>
                </a:xfrm>
                <a:prstGeom prst="rect">
                  <a:avLst/>
                </a:prstGeom>
              </p:spPr>
            </p:pic>
          </mc:Fallback>
        </mc:AlternateContent>
      </p:grpSp>
      <p:sp>
        <p:nvSpPr>
          <p:cNvPr id="25" name="TextBox 24">
            <a:extLst>
              <a:ext uri="{FF2B5EF4-FFF2-40B4-BE49-F238E27FC236}">
                <a16:creationId xmlns:a16="http://schemas.microsoft.com/office/drawing/2014/main" id="{185A7673-7740-B79F-89BB-01A103DB05C8}"/>
              </a:ext>
            </a:extLst>
          </p:cNvPr>
          <p:cNvSpPr txBox="1"/>
          <p:nvPr/>
        </p:nvSpPr>
        <p:spPr>
          <a:xfrm>
            <a:off x="1951102" y="2693610"/>
            <a:ext cx="2288017" cy="840230"/>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1800" dirty="0">
                <a:sym typeface="Montserrat"/>
              </a:rPr>
              <a:t>Calling statement after define </a:t>
            </a:r>
          </a:p>
          <a:p>
            <a:pPr marL="0" lvl="0" indent="0" algn="l" rtl="0">
              <a:lnSpc>
                <a:spcPct val="90000"/>
              </a:lnSpc>
              <a:spcBef>
                <a:spcPts val="0"/>
              </a:spcBef>
              <a:spcAft>
                <a:spcPts val="0"/>
              </a:spcAft>
              <a:buSzPts val="1800"/>
              <a:buNone/>
            </a:pPr>
            <a:r>
              <a:rPr lang="en-US" sz="1800" dirty="0">
                <a:sym typeface="Montserrat"/>
              </a:rPr>
              <a:t>(only in Python)</a:t>
            </a:r>
            <a:endParaRPr lang="en-US" sz="1200" dirty="0">
              <a:solidFill>
                <a:srgbClr val="114A3D"/>
              </a:solidFill>
              <a:latin typeface="Montserrat"/>
              <a:ea typeface="Montserrat"/>
              <a:cs typeface="Montserrat"/>
              <a:sym typeface="Montserrat"/>
            </a:endParaRPr>
          </a:p>
        </p:txBody>
      </p:sp>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90FCC6F1-8B3C-D0D2-3194-50766D868043}"/>
                  </a:ext>
                </a:extLst>
              </p14:cNvPr>
              <p14:cNvContentPartPr/>
              <p14:nvPr/>
            </p14:nvContentPartPr>
            <p14:xfrm>
              <a:off x="3521428" y="1252560"/>
              <a:ext cx="2268360" cy="75960"/>
            </p14:xfrm>
          </p:contentPart>
        </mc:Choice>
        <mc:Fallback>
          <p:pic>
            <p:nvPicPr>
              <p:cNvPr id="15" name="Ink 14">
                <a:extLst>
                  <a:ext uri="{FF2B5EF4-FFF2-40B4-BE49-F238E27FC236}">
                    <a16:creationId xmlns:a16="http://schemas.microsoft.com/office/drawing/2014/main" id="{90FCC6F1-8B3C-D0D2-3194-50766D868043}"/>
                  </a:ext>
                </a:extLst>
              </p:cNvPr>
              <p:cNvPicPr/>
              <p:nvPr/>
            </p:nvPicPr>
            <p:blipFill>
              <a:blip r:embed="rId15"/>
              <a:stretch>
                <a:fillRect/>
              </a:stretch>
            </p:blipFill>
            <p:spPr>
              <a:xfrm>
                <a:off x="3512788" y="1243920"/>
                <a:ext cx="2286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0B0C45E4-AD97-2028-C145-9AC86BF217EA}"/>
                  </a:ext>
                </a:extLst>
              </p14:cNvPr>
              <p14:cNvContentPartPr/>
              <p14:nvPr/>
            </p14:nvContentPartPr>
            <p14:xfrm>
              <a:off x="4474224" y="1328520"/>
              <a:ext cx="360" cy="259920"/>
            </p14:xfrm>
          </p:contentPart>
        </mc:Choice>
        <mc:Fallback>
          <p:pic>
            <p:nvPicPr>
              <p:cNvPr id="14" name="Ink 13">
                <a:extLst>
                  <a:ext uri="{FF2B5EF4-FFF2-40B4-BE49-F238E27FC236}">
                    <a16:creationId xmlns:a16="http://schemas.microsoft.com/office/drawing/2014/main" id="{0B0C45E4-AD97-2028-C145-9AC86BF217EA}"/>
                  </a:ext>
                </a:extLst>
              </p:cNvPr>
              <p:cNvPicPr/>
              <p:nvPr/>
            </p:nvPicPr>
            <p:blipFill>
              <a:blip r:embed="rId17"/>
              <a:stretch>
                <a:fillRect/>
              </a:stretch>
            </p:blipFill>
            <p:spPr>
              <a:xfrm>
                <a:off x="4465584" y="1319880"/>
                <a:ext cx="18000" cy="277560"/>
              </a:xfrm>
              <a:prstGeom prst="rect">
                <a:avLst/>
              </a:prstGeom>
            </p:spPr>
          </p:pic>
        </mc:Fallback>
      </mc:AlternateContent>
      <p:grpSp>
        <p:nvGrpSpPr>
          <p:cNvPr id="32" name="Group 31">
            <a:extLst>
              <a:ext uri="{FF2B5EF4-FFF2-40B4-BE49-F238E27FC236}">
                <a16:creationId xmlns:a16="http://schemas.microsoft.com/office/drawing/2014/main" id="{2DB0456A-7C1D-131C-AC1B-A1CD9D0EA22C}"/>
              </a:ext>
            </a:extLst>
          </p:cNvPr>
          <p:cNvGrpSpPr/>
          <p:nvPr/>
        </p:nvGrpSpPr>
        <p:grpSpPr>
          <a:xfrm>
            <a:off x="4742107" y="1599293"/>
            <a:ext cx="2779984" cy="2036104"/>
            <a:chOff x="4742984" y="1573544"/>
            <a:chExt cx="2779984" cy="2036104"/>
          </a:xfrm>
        </p:grpSpPr>
        <mc:AlternateContent xmlns:mc="http://schemas.openxmlformats.org/markup-compatibility/2006">
          <mc:Choice xmlns:p14="http://schemas.microsoft.com/office/powerpoint/2010/main" Requires="p14">
            <p:contentPart p14:bwMode="auto" r:id="rId18">
              <p14:nvContentPartPr>
                <p14:cNvPr id="26" name="Ink 25">
                  <a:extLst>
                    <a:ext uri="{FF2B5EF4-FFF2-40B4-BE49-F238E27FC236}">
                      <a16:creationId xmlns:a16="http://schemas.microsoft.com/office/drawing/2014/main" id="{1EBC4635-2105-CBB3-36B6-4DFDB4385BBC}"/>
                    </a:ext>
                  </a:extLst>
                </p14:cNvPr>
                <p14:cNvContentPartPr/>
                <p14:nvPr/>
              </p14:nvContentPartPr>
              <p14:xfrm>
                <a:off x="4813704" y="2400600"/>
                <a:ext cx="345960" cy="526680"/>
              </p14:xfrm>
            </p:contentPart>
          </mc:Choice>
          <mc:Fallback>
            <p:pic>
              <p:nvPicPr>
                <p:cNvPr id="26" name="Ink 25">
                  <a:extLst>
                    <a:ext uri="{FF2B5EF4-FFF2-40B4-BE49-F238E27FC236}">
                      <a16:creationId xmlns:a16="http://schemas.microsoft.com/office/drawing/2014/main" id="{1EBC4635-2105-CBB3-36B6-4DFDB4385BBC}"/>
                    </a:ext>
                  </a:extLst>
                </p:cNvPr>
                <p:cNvPicPr/>
                <p:nvPr/>
              </p:nvPicPr>
              <p:blipFill>
                <a:blip r:embed="rId19"/>
                <a:stretch>
                  <a:fillRect/>
                </a:stretch>
              </p:blipFill>
              <p:spPr>
                <a:xfrm>
                  <a:off x="4804704" y="2391960"/>
                  <a:ext cx="36360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Ink 26">
                  <a:extLst>
                    <a:ext uri="{FF2B5EF4-FFF2-40B4-BE49-F238E27FC236}">
                      <a16:creationId xmlns:a16="http://schemas.microsoft.com/office/drawing/2014/main" id="{DA90232D-C550-AE9D-7355-C52F15B0AABF}"/>
                    </a:ext>
                  </a:extLst>
                </p14:cNvPr>
                <p14:cNvContentPartPr/>
                <p14:nvPr/>
              </p14:nvContentPartPr>
              <p14:xfrm>
                <a:off x="5245087" y="1573544"/>
                <a:ext cx="202036" cy="241713"/>
              </p14:xfrm>
            </p:contentPart>
          </mc:Choice>
          <mc:Fallback>
            <p:pic>
              <p:nvPicPr>
                <p:cNvPr id="27" name="Ink 26">
                  <a:extLst>
                    <a:ext uri="{FF2B5EF4-FFF2-40B4-BE49-F238E27FC236}">
                      <a16:creationId xmlns:a16="http://schemas.microsoft.com/office/drawing/2014/main" id="{DA90232D-C550-AE9D-7355-C52F15B0AABF}"/>
                    </a:ext>
                  </a:extLst>
                </p:cNvPr>
                <p:cNvPicPr/>
                <p:nvPr/>
              </p:nvPicPr>
              <p:blipFill>
                <a:blip r:embed="rId21"/>
                <a:stretch>
                  <a:fillRect/>
                </a:stretch>
              </p:blipFill>
              <p:spPr>
                <a:xfrm>
                  <a:off x="5236084" y="1564538"/>
                  <a:ext cx="219683" cy="259364"/>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Ink 27">
                  <a:extLst>
                    <a:ext uri="{FF2B5EF4-FFF2-40B4-BE49-F238E27FC236}">
                      <a16:creationId xmlns:a16="http://schemas.microsoft.com/office/drawing/2014/main" id="{73DFB2F0-4ADD-E814-B352-8DCDAF85B3EE}"/>
                    </a:ext>
                  </a:extLst>
                </p14:cNvPr>
                <p14:cNvContentPartPr/>
                <p14:nvPr/>
              </p14:nvContentPartPr>
              <p14:xfrm>
                <a:off x="5425344" y="1950600"/>
                <a:ext cx="38160" cy="1362960"/>
              </p14:xfrm>
            </p:contentPart>
          </mc:Choice>
          <mc:Fallback>
            <p:pic>
              <p:nvPicPr>
                <p:cNvPr id="28" name="Ink 27">
                  <a:extLst>
                    <a:ext uri="{FF2B5EF4-FFF2-40B4-BE49-F238E27FC236}">
                      <a16:creationId xmlns:a16="http://schemas.microsoft.com/office/drawing/2014/main" id="{73DFB2F0-4ADD-E814-B352-8DCDAF85B3EE}"/>
                    </a:ext>
                  </a:extLst>
                </p:cNvPr>
                <p:cNvPicPr/>
                <p:nvPr/>
              </p:nvPicPr>
              <p:blipFill>
                <a:blip r:embed="rId23"/>
                <a:stretch>
                  <a:fillRect/>
                </a:stretch>
              </p:blipFill>
              <p:spPr>
                <a:xfrm>
                  <a:off x="5416704" y="1941960"/>
                  <a:ext cx="55800" cy="1380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Ink 28">
                  <a:extLst>
                    <a:ext uri="{FF2B5EF4-FFF2-40B4-BE49-F238E27FC236}">
                      <a16:creationId xmlns:a16="http://schemas.microsoft.com/office/drawing/2014/main" id="{9E461719-97B0-DFF2-F43F-563275B2A8BD}"/>
                    </a:ext>
                  </a:extLst>
                </p14:cNvPr>
                <p14:cNvContentPartPr/>
                <p14:nvPr/>
              </p14:nvContentPartPr>
              <p14:xfrm>
                <a:off x="5047704" y="2889480"/>
                <a:ext cx="327240" cy="365400"/>
              </p14:xfrm>
            </p:contentPart>
          </mc:Choice>
          <mc:Fallback>
            <p:pic>
              <p:nvPicPr>
                <p:cNvPr id="29" name="Ink 28">
                  <a:extLst>
                    <a:ext uri="{FF2B5EF4-FFF2-40B4-BE49-F238E27FC236}">
                      <a16:creationId xmlns:a16="http://schemas.microsoft.com/office/drawing/2014/main" id="{9E461719-97B0-DFF2-F43F-563275B2A8BD}"/>
                    </a:ext>
                  </a:extLst>
                </p:cNvPr>
                <p:cNvPicPr/>
                <p:nvPr/>
              </p:nvPicPr>
              <p:blipFill>
                <a:blip r:embed="rId25"/>
                <a:stretch>
                  <a:fillRect/>
                </a:stretch>
              </p:blipFill>
              <p:spPr>
                <a:xfrm>
                  <a:off x="5038704" y="2880480"/>
                  <a:ext cx="344880" cy="383040"/>
                </a:xfrm>
                <a:prstGeom prst="rect">
                  <a:avLst/>
                </a:prstGeom>
              </p:spPr>
            </p:pic>
          </mc:Fallback>
        </mc:AlternateContent>
        <p:sp>
          <p:nvSpPr>
            <p:cNvPr id="31" name="TextBox 30">
              <a:extLst>
                <a:ext uri="{FF2B5EF4-FFF2-40B4-BE49-F238E27FC236}">
                  <a16:creationId xmlns:a16="http://schemas.microsoft.com/office/drawing/2014/main" id="{687CE727-8EC0-914D-6422-2FDE49A6206D}"/>
                </a:ext>
              </a:extLst>
            </p:cNvPr>
            <p:cNvSpPr txBox="1"/>
            <p:nvPr/>
          </p:nvSpPr>
          <p:spPr>
            <a:xfrm>
              <a:off x="4742984" y="3268016"/>
              <a:ext cx="2779984" cy="341632"/>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1800" dirty="0">
                  <a:sym typeface="Montserrat"/>
                </a:rPr>
                <a:t>() indicate function</a:t>
              </a:r>
            </a:p>
          </p:txBody>
        </p:sp>
      </p:grpSp>
      <p:sp>
        <p:nvSpPr>
          <p:cNvPr id="34" name="TextBox 33">
            <a:extLst>
              <a:ext uri="{FF2B5EF4-FFF2-40B4-BE49-F238E27FC236}">
                <a16:creationId xmlns:a16="http://schemas.microsoft.com/office/drawing/2014/main" id="{D350BF71-493C-8033-0C18-69CF3D42A017}"/>
              </a:ext>
            </a:extLst>
          </p:cNvPr>
          <p:cNvSpPr txBox="1"/>
          <p:nvPr/>
        </p:nvSpPr>
        <p:spPr>
          <a:xfrm>
            <a:off x="6600488" y="1217234"/>
            <a:ext cx="2288017" cy="341632"/>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1800" dirty="0">
                <a:sym typeface="Montserrat"/>
              </a:rPr>
              <a:t>: after a statement</a:t>
            </a:r>
          </a:p>
        </p:txBody>
      </p:sp>
      <p:grpSp>
        <p:nvGrpSpPr>
          <p:cNvPr id="37" name="Group 36">
            <a:extLst>
              <a:ext uri="{FF2B5EF4-FFF2-40B4-BE49-F238E27FC236}">
                <a16:creationId xmlns:a16="http://schemas.microsoft.com/office/drawing/2014/main" id="{BB868671-B88D-F6AD-E011-0D71E6F6FBC7}"/>
              </a:ext>
            </a:extLst>
          </p:cNvPr>
          <p:cNvGrpSpPr/>
          <p:nvPr/>
        </p:nvGrpSpPr>
        <p:grpSpPr>
          <a:xfrm>
            <a:off x="5632704" y="1426440"/>
            <a:ext cx="987840" cy="343080"/>
            <a:chOff x="5632704" y="1426440"/>
            <a:chExt cx="987840" cy="343080"/>
          </a:xfrm>
        </p:grpSpPr>
        <mc:AlternateContent xmlns:mc="http://schemas.openxmlformats.org/markup-compatibility/2006">
          <mc:Choice xmlns:p14="http://schemas.microsoft.com/office/powerpoint/2010/main" Requires="p14">
            <p:contentPart p14:bwMode="auto" r:id="rId26">
              <p14:nvContentPartPr>
                <p14:cNvPr id="35" name="Ink 34">
                  <a:extLst>
                    <a:ext uri="{FF2B5EF4-FFF2-40B4-BE49-F238E27FC236}">
                      <a16:creationId xmlns:a16="http://schemas.microsoft.com/office/drawing/2014/main" id="{B7C527FE-E801-4715-10EE-9A13E2BD4638}"/>
                    </a:ext>
                  </a:extLst>
                </p14:cNvPr>
                <p14:cNvContentPartPr/>
                <p14:nvPr/>
              </p14:nvContentPartPr>
              <p14:xfrm>
                <a:off x="5691744" y="1426440"/>
                <a:ext cx="928800" cy="268920"/>
              </p14:xfrm>
            </p:contentPart>
          </mc:Choice>
          <mc:Fallback>
            <p:pic>
              <p:nvPicPr>
                <p:cNvPr id="35" name="Ink 34">
                  <a:extLst>
                    <a:ext uri="{FF2B5EF4-FFF2-40B4-BE49-F238E27FC236}">
                      <a16:creationId xmlns:a16="http://schemas.microsoft.com/office/drawing/2014/main" id="{B7C527FE-E801-4715-10EE-9A13E2BD4638}"/>
                    </a:ext>
                  </a:extLst>
                </p:cNvPr>
                <p:cNvPicPr/>
                <p:nvPr/>
              </p:nvPicPr>
              <p:blipFill>
                <a:blip r:embed="rId27"/>
                <a:stretch>
                  <a:fillRect/>
                </a:stretch>
              </p:blipFill>
              <p:spPr>
                <a:xfrm>
                  <a:off x="5682744" y="1417440"/>
                  <a:ext cx="9464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6" name="Ink 35">
                  <a:extLst>
                    <a:ext uri="{FF2B5EF4-FFF2-40B4-BE49-F238E27FC236}">
                      <a16:creationId xmlns:a16="http://schemas.microsoft.com/office/drawing/2014/main" id="{17D19CE8-EF16-8F56-CFF6-EC723634731B}"/>
                    </a:ext>
                  </a:extLst>
                </p14:cNvPr>
                <p14:cNvContentPartPr/>
                <p14:nvPr/>
              </p14:nvContentPartPr>
              <p14:xfrm>
                <a:off x="5632704" y="1596720"/>
                <a:ext cx="121680" cy="172800"/>
              </p14:xfrm>
            </p:contentPart>
          </mc:Choice>
          <mc:Fallback>
            <p:pic>
              <p:nvPicPr>
                <p:cNvPr id="36" name="Ink 35">
                  <a:extLst>
                    <a:ext uri="{FF2B5EF4-FFF2-40B4-BE49-F238E27FC236}">
                      <a16:creationId xmlns:a16="http://schemas.microsoft.com/office/drawing/2014/main" id="{17D19CE8-EF16-8F56-CFF6-EC723634731B}"/>
                    </a:ext>
                  </a:extLst>
                </p:cNvPr>
                <p:cNvPicPr/>
                <p:nvPr/>
              </p:nvPicPr>
              <p:blipFill>
                <a:blip r:embed="rId29"/>
                <a:stretch>
                  <a:fillRect/>
                </a:stretch>
              </p:blipFill>
              <p:spPr>
                <a:xfrm>
                  <a:off x="5623704" y="1588080"/>
                  <a:ext cx="139320" cy="190440"/>
                </a:xfrm>
                <a:prstGeom prst="rect">
                  <a:avLst/>
                </a:prstGeom>
              </p:spPr>
            </p:pic>
          </mc:Fallback>
        </mc:AlternateContent>
      </p:grpSp>
    </p:spTree>
    <p:extLst>
      <p:ext uri="{BB962C8B-B14F-4D97-AF65-F5344CB8AC3E}">
        <p14:creationId xmlns:p14="http://schemas.microsoft.com/office/powerpoint/2010/main" val="102915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89EEF-8BC8-8CFC-4E48-532B504DA9AD}"/>
            </a:ext>
          </a:extLst>
        </p:cNvPr>
        <p:cNvGrpSpPr/>
        <p:nvPr/>
      </p:nvGrpSpPr>
      <p:grpSpPr>
        <a:xfrm>
          <a:off x="0" y="0"/>
          <a:ext cx="0" cy="0"/>
          <a:chOff x="0" y="0"/>
          <a:chExt cx="0" cy="0"/>
        </a:xfrm>
      </p:grpSpPr>
      <p:pic>
        <p:nvPicPr>
          <p:cNvPr id="6" name="Picture 5" descr="A white rectangular object with black border&#10;&#10;Description automatically generated">
            <a:extLst>
              <a:ext uri="{FF2B5EF4-FFF2-40B4-BE49-F238E27FC236}">
                <a16:creationId xmlns:a16="http://schemas.microsoft.com/office/drawing/2014/main" id="{73D8E31E-6616-9D5D-BEB4-FA350D988B5E}"/>
              </a:ext>
            </a:extLst>
          </p:cNvPr>
          <p:cNvPicPr>
            <a:picLocks noChangeAspect="1"/>
          </p:cNvPicPr>
          <p:nvPr/>
        </p:nvPicPr>
        <p:blipFill rotWithShape="1">
          <a:blip r:embed="rId2"/>
          <a:srcRect l="7127" t="9965" r="6693" b="9963"/>
          <a:stretch/>
        </p:blipFill>
        <p:spPr>
          <a:xfrm>
            <a:off x="338052" y="235661"/>
            <a:ext cx="8278477" cy="4326675"/>
          </a:xfrm>
          <a:prstGeom prst="rect">
            <a:avLst/>
          </a:prstGeom>
        </p:spPr>
      </p:pic>
      <p:grpSp>
        <p:nvGrpSpPr>
          <p:cNvPr id="2" name="Group 1">
            <a:extLst>
              <a:ext uri="{FF2B5EF4-FFF2-40B4-BE49-F238E27FC236}">
                <a16:creationId xmlns:a16="http://schemas.microsoft.com/office/drawing/2014/main" id="{9D297FB9-4D5A-2668-81C5-FB62B6CF68E6}"/>
              </a:ext>
            </a:extLst>
          </p:cNvPr>
          <p:cNvGrpSpPr/>
          <p:nvPr/>
        </p:nvGrpSpPr>
        <p:grpSpPr>
          <a:xfrm>
            <a:off x="6684512" y="4060639"/>
            <a:ext cx="2290966" cy="847200"/>
            <a:chOff x="2281034" y="724796"/>
            <a:chExt cx="2290966" cy="847200"/>
          </a:xfrm>
        </p:grpSpPr>
        <p:sp>
          <p:nvSpPr>
            <p:cNvPr id="3" name="Google Shape;1505;p30">
              <a:extLst>
                <a:ext uri="{FF2B5EF4-FFF2-40B4-BE49-F238E27FC236}">
                  <a16:creationId xmlns:a16="http://schemas.microsoft.com/office/drawing/2014/main" id="{837814C0-0A50-4B96-4B90-8C2E156E589A}"/>
                </a:ext>
              </a:extLst>
            </p:cNvPr>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4" name="Google Shape;99;p14" descr="A close up of a sign&#10;&#10;Description automatically generated">
              <a:extLst>
                <a:ext uri="{FF2B5EF4-FFF2-40B4-BE49-F238E27FC236}">
                  <a16:creationId xmlns:a16="http://schemas.microsoft.com/office/drawing/2014/main" id="{2D76B133-488C-0D49-99B6-D2476D0494B1}"/>
                </a:ext>
              </a:extLst>
            </p:cNvPr>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5" name="Google Shape;101;p14" descr="A close up of a sign&#10;&#10;Description automatically generated">
              <a:extLst>
                <a:ext uri="{FF2B5EF4-FFF2-40B4-BE49-F238E27FC236}">
                  <a16:creationId xmlns:a16="http://schemas.microsoft.com/office/drawing/2014/main" id="{57175917-C068-63DA-FCB7-FD815F60D3AA}"/>
                </a:ext>
              </a:extLst>
            </p:cNvPr>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7" name="TextBox 6">
            <a:extLst>
              <a:ext uri="{FF2B5EF4-FFF2-40B4-BE49-F238E27FC236}">
                <a16:creationId xmlns:a16="http://schemas.microsoft.com/office/drawing/2014/main" id="{C774CC6E-B3AF-15EB-A25D-A65489A1E6B2}"/>
              </a:ext>
            </a:extLst>
          </p:cNvPr>
          <p:cNvSpPr txBox="1"/>
          <p:nvPr/>
        </p:nvSpPr>
        <p:spPr>
          <a:xfrm>
            <a:off x="624391" y="381109"/>
            <a:ext cx="4118593" cy="400110"/>
          </a:xfrm>
          <a:prstGeom prst="rect">
            <a:avLst/>
          </a:prstGeom>
          <a:noFill/>
        </p:spPr>
        <p:txBody>
          <a:bodyPr wrap="square" rtlCol="0">
            <a:spAutoFit/>
          </a:bodyPr>
          <a:lstStyle/>
          <a:p>
            <a:r>
              <a:rPr lang="en-US" sz="2000" dirty="0">
                <a:solidFill>
                  <a:schemeClr val="dk1"/>
                </a:solidFill>
                <a:latin typeface="Poppins Medium"/>
                <a:cs typeface="Poppins Medium"/>
              </a:rPr>
              <a:t>Parameters</a:t>
            </a:r>
          </a:p>
        </p:txBody>
      </p:sp>
      <p:sp>
        <p:nvSpPr>
          <p:cNvPr id="10" name="Google Shape;180;g1b517c2e038_1_65">
            <a:extLst>
              <a:ext uri="{FF2B5EF4-FFF2-40B4-BE49-F238E27FC236}">
                <a16:creationId xmlns:a16="http://schemas.microsoft.com/office/drawing/2014/main" id="{9A154888-4F66-F12D-452B-81922AF423FC}"/>
              </a:ext>
            </a:extLst>
          </p:cNvPr>
          <p:cNvSpPr txBox="1">
            <a:spLocks/>
          </p:cNvSpPr>
          <p:nvPr/>
        </p:nvSpPr>
        <p:spPr>
          <a:xfrm>
            <a:off x="527470" y="1067628"/>
            <a:ext cx="4522575" cy="2647508"/>
          </a:xfrm>
          <a:prstGeom prst="rect">
            <a:avLst/>
          </a:prstGeom>
          <a:noFill/>
          <a:ln>
            <a:noFill/>
          </a:ln>
        </p:spPr>
        <p:txBody>
          <a:bodyPr spcFirstLastPara="1" wrap="square" lIns="68575" tIns="34275" rIns="68575" bIns="360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90000"/>
              </a:lnSpc>
              <a:spcBef>
                <a:spcPts val="0"/>
              </a:spcBef>
              <a:spcAft>
                <a:spcPts val="0"/>
              </a:spcAft>
              <a:buSzPts val="1800"/>
              <a:buNone/>
            </a:pPr>
            <a:endParaRPr lang="en-US" sz="6000" i="1" dirty="0">
              <a:solidFill>
                <a:srgbClr val="114A3D"/>
              </a:solidFill>
              <a:latin typeface="Montserrat"/>
              <a:ea typeface="Montserrat"/>
              <a:cs typeface="Montserrat"/>
              <a:sym typeface="Montserrat"/>
            </a:endParaRP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51840144-ABBB-B77E-0E10-9C2A22A87D8A}"/>
                  </a:ext>
                </a:extLst>
              </p14:cNvPr>
              <p14:cNvContentPartPr/>
              <p14:nvPr/>
            </p14:nvContentPartPr>
            <p14:xfrm>
              <a:off x="5254344" y="1572432"/>
              <a:ext cx="360" cy="360"/>
            </p14:xfrm>
          </p:contentPart>
        </mc:Choice>
        <mc:Fallback>
          <p:pic>
            <p:nvPicPr>
              <p:cNvPr id="8" name="Ink 7">
                <a:extLst>
                  <a:ext uri="{FF2B5EF4-FFF2-40B4-BE49-F238E27FC236}">
                    <a16:creationId xmlns:a16="http://schemas.microsoft.com/office/drawing/2014/main" id="{51840144-ABBB-B77E-0E10-9C2A22A87D8A}"/>
                  </a:ext>
                </a:extLst>
              </p:cNvPr>
              <p:cNvPicPr/>
              <p:nvPr/>
            </p:nvPicPr>
            <p:blipFill>
              <a:blip r:embed="rId6"/>
              <a:stretch>
                <a:fillRect/>
              </a:stretch>
            </p:blipFill>
            <p:spPr>
              <a:xfrm>
                <a:off x="5248224" y="1566312"/>
                <a:ext cx="12600" cy="12600"/>
              </a:xfrm>
              <a:prstGeom prst="rect">
                <a:avLst/>
              </a:prstGeom>
            </p:spPr>
          </p:pic>
        </mc:Fallback>
      </mc:AlternateContent>
      <p:grpSp>
        <p:nvGrpSpPr>
          <p:cNvPr id="28" name="Group 27">
            <a:extLst>
              <a:ext uri="{FF2B5EF4-FFF2-40B4-BE49-F238E27FC236}">
                <a16:creationId xmlns:a16="http://schemas.microsoft.com/office/drawing/2014/main" id="{54C05D8E-A581-6679-3AE2-5EAD6C54046E}"/>
              </a:ext>
            </a:extLst>
          </p:cNvPr>
          <p:cNvGrpSpPr/>
          <p:nvPr/>
        </p:nvGrpSpPr>
        <p:grpSpPr>
          <a:xfrm>
            <a:off x="3816648" y="1613186"/>
            <a:ext cx="3058128" cy="2669705"/>
            <a:chOff x="2788757" y="1240178"/>
            <a:chExt cx="3058128" cy="2669705"/>
          </a:xfrm>
        </p:grpSpPr>
        <p:sp>
          <p:nvSpPr>
            <p:cNvPr id="11" name="TextBox 10">
              <a:extLst>
                <a:ext uri="{FF2B5EF4-FFF2-40B4-BE49-F238E27FC236}">
                  <a16:creationId xmlns:a16="http://schemas.microsoft.com/office/drawing/2014/main" id="{97782016-2065-E5F8-B10D-2265791C8C77}"/>
                </a:ext>
              </a:extLst>
            </p:cNvPr>
            <p:cNvSpPr txBox="1"/>
            <p:nvPr/>
          </p:nvSpPr>
          <p:spPr>
            <a:xfrm>
              <a:off x="2788757" y="1910030"/>
              <a:ext cx="3058128" cy="1323439"/>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def</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multiply</a:t>
              </a:r>
              <a:r>
                <a:rPr lang="en-US" sz="1600" b="0" dirty="0">
                  <a:solidFill>
                    <a:srgbClr val="F7F7F7"/>
                  </a:solidFill>
                  <a:effectLst/>
                  <a:latin typeface="Consolas" panose="020B0609020204030204" pitchFamily="49" charset="0"/>
                </a:rPr>
                <a:t>(</a:t>
              </a:r>
              <a:r>
                <a:rPr lang="en-US" sz="1600" b="0" i="1" dirty="0">
                  <a:solidFill>
                    <a:srgbClr val="FF9B00"/>
                  </a:solidFill>
                  <a:effectLst/>
                  <a:latin typeface="Consolas" panose="020B0609020204030204" pitchFamily="49" charset="0"/>
                </a:rPr>
                <a:t>a</a:t>
              </a:r>
              <a:r>
                <a:rPr lang="en-US" sz="1600" b="0" dirty="0">
                  <a:solidFill>
                    <a:srgbClr val="F7F7F7"/>
                  </a:solidFill>
                  <a:effectLst/>
                  <a:latin typeface="Consolas" panose="020B0609020204030204" pitchFamily="49" charset="0"/>
                </a:rPr>
                <a:t>, </a:t>
              </a:r>
              <a:r>
                <a:rPr lang="en-US" sz="1600" b="0" i="1" dirty="0">
                  <a:solidFill>
                    <a:srgbClr val="FF9B00"/>
                  </a:solidFill>
                  <a:effectLst/>
                  <a:latin typeface="Consolas" panose="020B0609020204030204" pitchFamily="49" charset="0"/>
                </a:rPr>
                <a:t>b</a:t>
              </a:r>
              <a:r>
                <a:rPr lang="en-US" sz="1600" b="0" dirty="0">
                  <a:solidFill>
                    <a:srgbClr val="F7F7F7"/>
                  </a:solidFill>
                  <a:effectLst/>
                  <a:latin typeface="Consolas" panose="020B0609020204030204" pitchFamily="49" charset="0"/>
                </a:rPr>
                <a:t>):</a:t>
              </a:r>
            </a:p>
            <a:p>
              <a:r>
                <a:rPr lang="en-US" sz="1600" b="0" dirty="0">
                  <a:solidFill>
                    <a:srgbClr val="F7F7F7"/>
                  </a:solidFill>
                  <a:effectLst/>
                  <a:latin typeface="Consolas" panose="020B0609020204030204" pitchFamily="49" charset="0"/>
                </a:rPr>
                <a:t>    </a:t>
              </a:r>
              <a:r>
                <a:rPr lang="en-US" sz="1600" b="0" dirty="0">
                  <a:solidFill>
                    <a:srgbClr val="FF9B00"/>
                  </a:solidFill>
                  <a:effectLst/>
                  <a:latin typeface="Consolas" panose="020B0609020204030204" pitchFamily="49" charset="0"/>
                </a:rPr>
                <a:t>num</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i="1" dirty="0">
                  <a:solidFill>
                    <a:srgbClr val="FF9B00"/>
                  </a:solidFill>
                  <a:effectLst/>
                  <a:latin typeface="Consolas" panose="020B0609020204030204" pitchFamily="49" charset="0"/>
                </a:rPr>
                <a:t>a</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i="1" dirty="0">
                  <a:solidFill>
                    <a:srgbClr val="FF9B00"/>
                  </a:solidFill>
                  <a:effectLst/>
                  <a:latin typeface="Consolas" panose="020B0609020204030204" pitchFamily="49" charset="0"/>
                </a:rPr>
                <a:t>b</a:t>
              </a:r>
              <a:endParaRPr lang="en-US" sz="1600" b="0" dirty="0">
                <a:solidFill>
                  <a:srgbClr val="F7F7F7"/>
                </a:solidFill>
                <a:effectLst/>
                <a:latin typeface="Consolas" panose="020B0609020204030204" pitchFamily="49" charset="0"/>
              </a:endParaRPr>
            </a:p>
            <a:p>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print</a:t>
              </a:r>
              <a:r>
                <a:rPr lang="en-US" sz="1600" b="0" dirty="0">
                  <a:solidFill>
                    <a:srgbClr val="F7F7F7"/>
                  </a:solidFill>
                  <a:effectLst/>
                  <a:latin typeface="Consolas" panose="020B0609020204030204" pitchFamily="49" charset="0"/>
                </a:rPr>
                <a:t>(</a:t>
              </a:r>
              <a:r>
                <a:rPr lang="en-US" sz="1600" dirty="0">
                  <a:solidFill>
                    <a:srgbClr val="FFFFFF"/>
                  </a:solidFill>
                  <a:latin typeface="Consolas" panose="020B0609020204030204" pitchFamily="49" charset="0"/>
                </a:rPr>
                <a:t>"</a:t>
              </a:r>
              <a:r>
                <a:rPr lang="en-US" sz="1600" b="0" dirty="0">
                  <a:solidFill>
                    <a:srgbClr val="FFFFFF"/>
                  </a:solidFill>
                  <a:effectLst/>
                  <a:latin typeface="Consolas" panose="020B0609020204030204" pitchFamily="49" charset="0"/>
                </a:rPr>
                <a:t>Result:"</a:t>
              </a:r>
              <a:r>
                <a:rPr lang="en-US" sz="1600" b="0" dirty="0">
                  <a:solidFill>
                    <a:srgbClr val="F7F7F7"/>
                  </a:solidFill>
                  <a:effectLst/>
                  <a:latin typeface="Consolas" panose="020B0609020204030204" pitchFamily="49" charset="0"/>
                </a:rPr>
                <a:t>, </a:t>
              </a:r>
              <a:r>
                <a:rPr lang="en-US" sz="1600" b="0" dirty="0">
                  <a:solidFill>
                    <a:srgbClr val="FF9B00"/>
                  </a:solidFill>
                  <a:effectLst/>
                  <a:latin typeface="Consolas" panose="020B0609020204030204" pitchFamily="49" charset="0"/>
                </a:rPr>
                <a:t>num</a:t>
              </a:r>
              <a:r>
                <a:rPr lang="en-US" sz="1600" b="0" dirty="0">
                  <a:solidFill>
                    <a:srgbClr val="F7F7F7"/>
                  </a:solidFill>
                  <a:effectLst/>
                  <a:latin typeface="Consolas" panose="020B0609020204030204" pitchFamily="49" charset="0"/>
                </a:rPr>
                <a:t>)</a:t>
              </a:r>
            </a:p>
            <a:p>
              <a:br>
                <a:rPr lang="en-US" sz="1600" b="0" dirty="0">
                  <a:solidFill>
                    <a:srgbClr val="F7F7F7"/>
                  </a:solidFill>
                  <a:effectLst/>
                  <a:latin typeface="Consolas" panose="020B0609020204030204" pitchFamily="49" charset="0"/>
                </a:rPr>
              </a:br>
              <a:r>
                <a:rPr lang="en-US" sz="1600" b="0" dirty="0">
                  <a:solidFill>
                    <a:srgbClr val="FFFF00"/>
                  </a:solidFill>
                  <a:effectLst/>
                  <a:latin typeface="Consolas" panose="020B0609020204030204" pitchFamily="49" charset="0"/>
                </a:rPr>
                <a:t>multiply</a:t>
              </a:r>
              <a:r>
                <a:rPr lang="en-US" sz="1600" b="0" dirty="0">
                  <a:solidFill>
                    <a:srgbClr val="F7F7F7"/>
                  </a:solidFill>
                  <a:effectLst/>
                  <a:latin typeface="Consolas" panose="020B0609020204030204" pitchFamily="49" charset="0"/>
                </a:rPr>
                <a:t>(</a:t>
              </a:r>
              <a:r>
                <a:rPr lang="en-US" sz="1600" b="0" dirty="0">
                  <a:solidFill>
                    <a:srgbClr val="FFFFFF"/>
                  </a:solidFill>
                  <a:effectLst/>
                  <a:latin typeface="Consolas" panose="020B0609020204030204" pitchFamily="49" charset="0"/>
                </a:rPr>
                <a:t>2</a:t>
              </a:r>
              <a:r>
                <a:rPr lang="en-US" sz="1600" b="0" dirty="0">
                  <a:solidFill>
                    <a:srgbClr val="F7F7F7"/>
                  </a:solidFill>
                  <a:effectLst/>
                  <a:latin typeface="Consolas" panose="020B0609020204030204" pitchFamily="49" charset="0"/>
                </a:rPr>
                <a:t>, </a:t>
              </a:r>
              <a:r>
                <a:rPr lang="en-US" sz="1600" b="0" dirty="0">
                  <a:solidFill>
                    <a:srgbClr val="FFFFFF"/>
                  </a:solidFill>
                  <a:effectLst/>
                  <a:latin typeface="Consolas" panose="020B0609020204030204" pitchFamily="49" charset="0"/>
                </a:rPr>
                <a:t>3</a:t>
              </a:r>
              <a:r>
                <a:rPr lang="en-US" sz="1600" b="0" dirty="0">
                  <a:solidFill>
                    <a:srgbClr val="F7F7F7"/>
                  </a:solidFill>
                  <a:effectLst/>
                  <a:latin typeface="Consolas" panose="020B0609020204030204" pitchFamily="49" charset="0"/>
                </a:rPr>
                <a:t>)</a:t>
              </a:r>
            </a:p>
          </p:txBody>
        </p:sp>
        <p:grpSp>
          <p:nvGrpSpPr>
            <p:cNvPr id="17" name="Group 16">
              <a:extLst>
                <a:ext uri="{FF2B5EF4-FFF2-40B4-BE49-F238E27FC236}">
                  <a16:creationId xmlns:a16="http://schemas.microsoft.com/office/drawing/2014/main" id="{B9F1734F-79F3-CE97-9699-B13DF1E06961}"/>
                </a:ext>
              </a:extLst>
            </p:cNvPr>
            <p:cNvGrpSpPr/>
            <p:nvPr/>
          </p:nvGrpSpPr>
          <p:grpSpPr>
            <a:xfrm>
              <a:off x="4230504" y="1462992"/>
              <a:ext cx="529920" cy="453960"/>
              <a:chOff x="4230504" y="1462992"/>
              <a:chExt cx="529920" cy="453960"/>
            </a:xfrm>
          </p:grpSpPr>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E586DE14-2F4E-2C2F-83E5-08FF116DDF6E}"/>
                      </a:ext>
                    </a:extLst>
                  </p14:cNvPr>
                  <p14:cNvContentPartPr/>
                  <p14:nvPr/>
                </p14:nvContentPartPr>
                <p14:xfrm>
                  <a:off x="4291344" y="1511592"/>
                  <a:ext cx="12600" cy="405360"/>
                </p14:xfrm>
              </p:contentPart>
            </mc:Choice>
            <mc:Fallback>
              <p:pic>
                <p:nvPicPr>
                  <p:cNvPr id="9" name="Ink 8">
                    <a:extLst>
                      <a:ext uri="{FF2B5EF4-FFF2-40B4-BE49-F238E27FC236}">
                        <a16:creationId xmlns:a16="http://schemas.microsoft.com/office/drawing/2014/main" id="{E586DE14-2F4E-2C2F-83E5-08FF116DDF6E}"/>
                      </a:ext>
                    </a:extLst>
                  </p:cNvPr>
                  <p:cNvPicPr/>
                  <p:nvPr/>
                </p:nvPicPr>
                <p:blipFill>
                  <a:blip r:embed="rId8"/>
                  <a:stretch>
                    <a:fillRect/>
                  </a:stretch>
                </p:blipFill>
                <p:spPr>
                  <a:xfrm>
                    <a:off x="4285224" y="1505472"/>
                    <a:ext cx="2484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DCD5E27E-0B6F-FAEF-4743-7FB8A2F37A7C}"/>
                      </a:ext>
                    </a:extLst>
                  </p14:cNvPr>
                  <p14:cNvContentPartPr/>
                  <p14:nvPr/>
                </p14:nvContentPartPr>
                <p14:xfrm>
                  <a:off x="4230504" y="1717872"/>
                  <a:ext cx="193320" cy="167760"/>
                </p14:xfrm>
              </p:contentPart>
            </mc:Choice>
            <mc:Fallback>
              <p:pic>
                <p:nvPicPr>
                  <p:cNvPr id="13" name="Ink 12">
                    <a:extLst>
                      <a:ext uri="{FF2B5EF4-FFF2-40B4-BE49-F238E27FC236}">
                        <a16:creationId xmlns:a16="http://schemas.microsoft.com/office/drawing/2014/main" id="{DCD5E27E-0B6F-FAEF-4743-7FB8A2F37A7C}"/>
                      </a:ext>
                    </a:extLst>
                  </p:cNvPr>
                  <p:cNvPicPr/>
                  <p:nvPr/>
                </p:nvPicPr>
                <p:blipFill>
                  <a:blip r:embed="rId10"/>
                  <a:stretch>
                    <a:fillRect/>
                  </a:stretch>
                </p:blipFill>
                <p:spPr>
                  <a:xfrm>
                    <a:off x="4224384" y="1711752"/>
                    <a:ext cx="205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95E4FBE6-D2C5-6C57-FC27-089B019A701E}"/>
                      </a:ext>
                    </a:extLst>
                  </p14:cNvPr>
                  <p14:cNvContentPartPr/>
                  <p14:nvPr/>
                </p14:nvContentPartPr>
                <p14:xfrm>
                  <a:off x="4547664" y="1462992"/>
                  <a:ext cx="84960" cy="364320"/>
                </p14:xfrm>
              </p:contentPart>
            </mc:Choice>
            <mc:Fallback>
              <p:pic>
                <p:nvPicPr>
                  <p:cNvPr id="15" name="Ink 14">
                    <a:extLst>
                      <a:ext uri="{FF2B5EF4-FFF2-40B4-BE49-F238E27FC236}">
                        <a16:creationId xmlns:a16="http://schemas.microsoft.com/office/drawing/2014/main" id="{95E4FBE6-D2C5-6C57-FC27-089B019A701E}"/>
                      </a:ext>
                    </a:extLst>
                  </p:cNvPr>
                  <p:cNvPicPr/>
                  <p:nvPr/>
                </p:nvPicPr>
                <p:blipFill>
                  <a:blip r:embed="rId12"/>
                  <a:stretch>
                    <a:fillRect/>
                  </a:stretch>
                </p:blipFill>
                <p:spPr>
                  <a:xfrm>
                    <a:off x="4541544" y="1456872"/>
                    <a:ext cx="9720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71EF1D4C-AC96-2D50-F79E-599C13AB1C69}"/>
                      </a:ext>
                    </a:extLst>
                  </p14:cNvPr>
                  <p14:cNvContentPartPr/>
                  <p14:nvPr/>
                </p14:nvContentPartPr>
                <p14:xfrm>
                  <a:off x="4510584" y="1739472"/>
                  <a:ext cx="249840" cy="174600"/>
                </p14:xfrm>
              </p:contentPart>
            </mc:Choice>
            <mc:Fallback>
              <p:pic>
                <p:nvPicPr>
                  <p:cNvPr id="16" name="Ink 15">
                    <a:extLst>
                      <a:ext uri="{FF2B5EF4-FFF2-40B4-BE49-F238E27FC236}">
                        <a16:creationId xmlns:a16="http://schemas.microsoft.com/office/drawing/2014/main" id="{71EF1D4C-AC96-2D50-F79E-599C13AB1C69}"/>
                      </a:ext>
                    </a:extLst>
                  </p:cNvPr>
                  <p:cNvPicPr/>
                  <p:nvPr/>
                </p:nvPicPr>
                <p:blipFill>
                  <a:blip r:embed="rId14"/>
                  <a:stretch>
                    <a:fillRect/>
                  </a:stretch>
                </p:blipFill>
                <p:spPr>
                  <a:xfrm>
                    <a:off x="4504464" y="1733352"/>
                    <a:ext cx="262080" cy="186840"/>
                  </a:xfrm>
                  <a:prstGeom prst="rect">
                    <a:avLst/>
                  </a:prstGeom>
                </p:spPr>
              </p:pic>
            </mc:Fallback>
          </mc:AlternateContent>
        </p:grpSp>
        <p:grpSp>
          <p:nvGrpSpPr>
            <p:cNvPr id="24" name="Group 23">
              <a:extLst>
                <a:ext uri="{FF2B5EF4-FFF2-40B4-BE49-F238E27FC236}">
                  <a16:creationId xmlns:a16="http://schemas.microsoft.com/office/drawing/2014/main" id="{7926251E-84E6-5773-EA1D-33D3ABF4437A}"/>
                </a:ext>
              </a:extLst>
            </p:cNvPr>
            <p:cNvGrpSpPr/>
            <p:nvPr/>
          </p:nvGrpSpPr>
          <p:grpSpPr>
            <a:xfrm>
              <a:off x="3938904" y="3178929"/>
              <a:ext cx="352440" cy="480600"/>
              <a:chOff x="3331584" y="3218352"/>
              <a:chExt cx="352440" cy="480600"/>
            </a:xfrm>
          </p:grpSpPr>
          <mc:AlternateContent xmlns:mc="http://schemas.openxmlformats.org/markup-compatibility/2006">
            <mc:Choice xmlns:p14="http://schemas.microsoft.com/office/powerpoint/2010/main" Requires="p14">
              <p:contentPart p14:bwMode="auto" r:id="rId15">
                <p14:nvContentPartPr>
                  <p14:cNvPr id="18" name="Ink 17">
                    <a:extLst>
                      <a:ext uri="{FF2B5EF4-FFF2-40B4-BE49-F238E27FC236}">
                        <a16:creationId xmlns:a16="http://schemas.microsoft.com/office/drawing/2014/main" id="{002FEB99-F43C-9B88-043E-71CDC413D720}"/>
                      </a:ext>
                    </a:extLst>
                  </p14:cNvPr>
                  <p14:cNvContentPartPr/>
                  <p14:nvPr/>
                </p14:nvContentPartPr>
                <p14:xfrm>
                  <a:off x="3376224" y="3254712"/>
                  <a:ext cx="25560" cy="444240"/>
                </p14:xfrm>
              </p:contentPart>
            </mc:Choice>
            <mc:Fallback>
              <p:pic>
                <p:nvPicPr>
                  <p:cNvPr id="18" name="Ink 17">
                    <a:extLst>
                      <a:ext uri="{FF2B5EF4-FFF2-40B4-BE49-F238E27FC236}">
                        <a16:creationId xmlns:a16="http://schemas.microsoft.com/office/drawing/2014/main" id="{002FEB99-F43C-9B88-043E-71CDC413D720}"/>
                      </a:ext>
                    </a:extLst>
                  </p:cNvPr>
                  <p:cNvPicPr/>
                  <p:nvPr/>
                </p:nvPicPr>
                <p:blipFill>
                  <a:blip r:embed="rId16"/>
                  <a:stretch>
                    <a:fillRect/>
                  </a:stretch>
                </p:blipFill>
                <p:spPr>
                  <a:xfrm>
                    <a:off x="3370104" y="3248592"/>
                    <a:ext cx="3780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Ink 18">
                    <a:extLst>
                      <a:ext uri="{FF2B5EF4-FFF2-40B4-BE49-F238E27FC236}">
                        <a16:creationId xmlns:a16="http://schemas.microsoft.com/office/drawing/2014/main" id="{E5F98A0C-379F-5C1B-A87E-E04C34122CBC}"/>
                      </a:ext>
                    </a:extLst>
                  </p14:cNvPr>
                  <p14:cNvContentPartPr/>
                  <p14:nvPr/>
                </p14:nvContentPartPr>
                <p14:xfrm>
                  <a:off x="3331584" y="3242832"/>
                  <a:ext cx="70200" cy="99360"/>
                </p14:xfrm>
              </p:contentPart>
            </mc:Choice>
            <mc:Fallback>
              <p:pic>
                <p:nvPicPr>
                  <p:cNvPr id="19" name="Ink 18">
                    <a:extLst>
                      <a:ext uri="{FF2B5EF4-FFF2-40B4-BE49-F238E27FC236}">
                        <a16:creationId xmlns:a16="http://schemas.microsoft.com/office/drawing/2014/main" id="{E5F98A0C-379F-5C1B-A87E-E04C34122CBC}"/>
                      </a:ext>
                    </a:extLst>
                  </p:cNvPr>
                  <p:cNvPicPr/>
                  <p:nvPr/>
                </p:nvPicPr>
                <p:blipFill>
                  <a:blip r:embed="rId18"/>
                  <a:stretch>
                    <a:fillRect/>
                  </a:stretch>
                </p:blipFill>
                <p:spPr>
                  <a:xfrm>
                    <a:off x="3325464" y="3236712"/>
                    <a:ext cx="82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Ink 19">
                    <a:extLst>
                      <a:ext uri="{FF2B5EF4-FFF2-40B4-BE49-F238E27FC236}">
                        <a16:creationId xmlns:a16="http://schemas.microsoft.com/office/drawing/2014/main" id="{9B966445-F666-D0FB-5891-42C35700CC12}"/>
                      </a:ext>
                    </a:extLst>
                  </p14:cNvPr>
                  <p14:cNvContentPartPr/>
                  <p14:nvPr/>
                </p14:nvContentPartPr>
                <p14:xfrm>
                  <a:off x="3401424" y="3242832"/>
                  <a:ext cx="73080" cy="89640"/>
                </p14:xfrm>
              </p:contentPart>
            </mc:Choice>
            <mc:Fallback>
              <p:pic>
                <p:nvPicPr>
                  <p:cNvPr id="20" name="Ink 19">
                    <a:extLst>
                      <a:ext uri="{FF2B5EF4-FFF2-40B4-BE49-F238E27FC236}">
                        <a16:creationId xmlns:a16="http://schemas.microsoft.com/office/drawing/2014/main" id="{9B966445-F666-D0FB-5891-42C35700CC12}"/>
                      </a:ext>
                    </a:extLst>
                  </p:cNvPr>
                  <p:cNvPicPr/>
                  <p:nvPr/>
                </p:nvPicPr>
                <p:blipFill>
                  <a:blip r:embed="rId20"/>
                  <a:stretch>
                    <a:fillRect/>
                  </a:stretch>
                </p:blipFill>
                <p:spPr>
                  <a:xfrm>
                    <a:off x="3395304" y="3236712"/>
                    <a:ext cx="85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Ink 20">
                    <a:extLst>
                      <a:ext uri="{FF2B5EF4-FFF2-40B4-BE49-F238E27FC236}">
                        <a16:creationId xmlns:a16="http://schemas.microsoft.com/office/drawing/2014/main" id="{5F7CC6F7-D613-3A9F-2479-D78145C7B2E5}"/>
                      </a:ext>
                    </a:extLst>
                  </p14:cNvPr>
                  <p14:cNvContentPartPr/>
                  <p14:nvPr/>
                </p14:nvContentPartPr>
                <p14:xfrm>
                  <a:off x="3596544" y="3303672"/>
                  <a:ext cx="360" cy="307080"/>
                </p14:xfrm>
              </p:contentPart>
            </mc:Choice>
            <mc:Fallback>
              <p:pic>
                <p:nvPicPr>
                  <p:cNvPr id="21" name="Ink 20">
                    <a:extLst>
                      <a:ext uri="{FF2B5EF4-FFF2-40B4-BE49-F238E27FC236}">
                        <a16:creationId xmlns:a16="http://schemas.microsoft.com/office/drawing/2014/main" id="{5F7CC6F7-D613-3A9F-2479-D78145C7B2E5}"/>
                      </a:ext>
                    </a:extLst>
                  </p:cNvPr>
                  <p:cNvPicPr/>
                  <p:nvPr/>
                </p:nvPicPr>
                <p:blipFill>
                  <a:blip r:embed="rId22"/>
                  <a:stretch>
                    <a:fillRect/>
                  </a:stretch>
                </p:blipFill>
                <p:spPr>
                  <a:xfrm>
                    <a:off x="3590424" y="3297552"/>
                    <a:ext cx="126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Ink 21">
                    <a:extLst>
                      <a:ext uri="{FF2B5EF4-FFF2-40B4-BE49-F238E27FC236}">
                        <a16:creationId xmlns:a16="http://schemas.microsoft.com/office/drawing/2014/main" id="{0B435C93-E520-4263-411A-4436F107B983}"/>
                      </a:ext>
                    </a:extLst>
                  </p14:cNvPr>
                  <p14:cNvContentPartPr/>
                  <p14:nvPr/>
                </p14:nvContentPartPr>
                <p14:xfrm>
                  <a:off x="3550824" y="3218352"/>
                  <a:ext cx="57960" cy="146880"/>
                </p14:xfrm>
              </p:contentPart>
            </mc:Choice>
            <mc:Fallback>
              <p:pic>
                <p:nvPicPr>
                  <p:cNvPr id="22" name="Ink 21">
                    <a:extLst>
                      <a:ext uri="{FF2B5EF4-FFF2-40B4-BE49-F238E27FC236}">
                        <a16:creationId xmlns:a16="http://schemas.microsoft.com/office/drawing/2014/main" id="{0B435C93-E520-4263-411A-4436F107B983}"/>
                      </a:ext>
                    </a:extLst>
                  </p:cNvPr>
                  <p:cNvPicPr/>
                  <p:nvPr/>
                </p:nvPicPr>
                <p:blipFill>
                  <a:blip r:embed="rId24"/>
                  <a:stretch>
                    <a:fillRect/>
                  </a:stretch>
                </p:blipFill>
                <p:spPr>
                  <a:xfrm>
                    <a:off x="3544704" y="3212232"/>
                    <a:ext cx="702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Ink 22">
                    <a:extLst>
                      <a:ext uri="{FF2B5EF4-FFF2-40B4-BE49-F238E27FC236}">
                        <a16:creationId xmlns:a16="http://schemas.microsoft.com/office/drawing/2014/main" id="{5B95FD36-5D6A-EE26-ABF6-BC0D3B227402}"/>
                      </a:ext>
                    </a:extLst>
                  </p14:cNvPr>
                  <p14:cNvContentPartPr/>
                  <p14:nvPr/>
                </p14:nvContentPartPr>
                <p14:xfrm>
                  <a:off x="3572064" y="3254712"/>
                  <a:ext cx="111960" cy="82080"/>
                </p14:xfrm>
              </p:contentPart>
            </mc:Choice>
            <mc:Fallback>
              <p:pic>
                <p:nvPicPr>
                  <p:cNvPr id="23" name="Ink 22">
                    <a:extLst>
                      <a:ext uri="{FF2B5EF4-FFF2-40B4-BE49-F238E27FC236}">
                        <a16:creationId xmlns:a16="http://schemas.microsoft.com/office/drawing/2014/main" id="{5B95FD36-5D6A-EE26-ABF6-BC0D3B227402}"/>
                      </a:ext>
                    </a:extLst>
                  </p:cNvPr>
                  <p:cNvPicPr/>
                  <p:nvPr/>
                </p:nvPicPr>
                <p:blipFill>
                  <a:blip r:embed="rId26"/>
                  <a:stretch>
                    <a:fillRect/>
                  </a:stretch>
                </p:blipFill>
                <p:spPr>
                  <a:xfrm>
                    <a:off x="3565944" y="3248592"/>
                    <a:ext cx="124200" cy="94320"/>
                  </a:xfrm>
                  <a:prstGeom prst="rect">
                    <a:avLst/>
                  </a:prstGeom>
                </p:spPr>
              </p:pic>
            </mc:Fallback>
          </mc:AlternateContent>
        </p:grpSp>
        <p:sp>
          <p:nvSpPr>
            <p:cNvPr id="25" name="TextBox 24">
              <a:extLst>
                <a:ext uri="{FF2B5EF4-FFF2-40B4-BE49-F238E27FC236}">
                  <a16:creationId xmlns:a16="http://schemas.microsoft.com/office/drawing/2014/main" id="{06C0489C-2767-0939-20BB-737128C4F9EA}"/>
                </a:ext>
              </a:extLst>
            </p:cNvPr>
            <p:cNvSpPr txBox="1"/>
            <p:nvPr/>
          </p:nvSpPr>
          <p:spPr>
            <a:xfrm>
              <a:off x="3472970" y="3571329"/>
              <a:ext cx="1428307" cy="338554"/>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argument</a:t>
              </a:r>
              <a:endParaRPr lang="en-US" sz="1600" b="0" dirty="0">
                <a:solidFill>
                  <a:srgbClr val="F7F7F7"/>
                </a:solidFill>
                <a:effectLst/>
                <a:latin typeface="Consolas" panose="020B0609020204030204" pitchFamily="49" charset="0"/>
              </a:endParaRPr>
            </a:p>
          </p:txBody>
        </p:sp>
        <p:sp>
          <p:nvSpPr>
            <p:cNvPr id="26" name="TextBox 25">
              <a:extLst>
                <a:ext uri="{FF2B5EF4-FFF2-40B4-BE49-F238E27FC236}">
                  <a16:creationId xmlns:a16="http://schemas.microsoft.com/office/drawing/2014/main" id="{8C11569B-692D-23D2-2499-4D35BAD52957}"/>
                </a:ext>
              </a:extLst>
            </p:cNvPr>
            <p:cNvSpPr txBox="1"/>
            <p:nvPr/>
          </p:nvSpPr>
          <p:spPr>
            <a:xfrm>
              <a:off x="3763136" y="1240178"/>
              <a:ext cx="1428307" cy="338554"/>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parameter</a:t>
              </a:r>
              <a:endParaRPr lang="en-US" sz="1600" b="0" dirty="0">
                <a:solidFill>
                  <a:srgbClr val="F7F7F7"/>
                </a:solidFill>
                <a:effectLst/>
                <a:latin typeface="Consolas" panose="020B0609020204030204" pitchFamily="49" charset="0"/>
              </a:endParaRPr>
            </a:p>
          </p:txBody>
        </p:sp>
      </p:grpSp>
      <p:sp>
        <p:nvSpPr>
          <p:cNvPr id="27" name="TextBox 26">
            <a:extLst>
              <a:ext uri="{FF2B5EF4-FFF2-40B4-BE49-F238E27FC236}">
                <a16:creationId xmlns:a16="http://schemas.microsoft.com/office/drawing/2014/main" id="{212E2B7B-34BA-AC0A-4A37-453CF84B008D}"/>
              </a:ext>
            </a:extLst>
          </p:cNvPr>
          <p:cNvSpPr txBox="1"/>
          <p:nvPr/>
        </p:nvSpPr>
        <p:spPr>
          <a:xfrm>
            <a:off x="673044" y="1068673"/>
            <a:ext cx="7469153" cy="369332"/>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2000" dirty="0">
                <a:sym typeface="Montserrat"/>
              </a:rPr>
              <a:t>Share variable/ value between function and your main code</a:t>
            </a:r>
            <a:endParaRPr lang="en-US" sz="1400" dirty="0">
              <a:solidFill>
                <a:srgbClr val="114A3D"/>
              </a:solidFill>
              <a:latin typeface="Montserrat"/>
              <a:ea typeface="Montserrat"/>
              <a:cs typeface="Montserrat"/>
              <a:sym typeface="Montserrat"/>
            </a:endParaRPr>
          </a:p>
        </p:txBody>
      </p:sp>
      <p:sp>
        <p:nvSpPr>
          <p:cNvPr id="30" name="TextBox 29">
            <a:extLst>
              <a:ext uri="{FF2B5EF4-FFF2-40B4-BE49-F238E27FC236}">
                <a16:creationId xmlns:a16="http://schemas.microsoft.com/office/drawing/2014/main" id="{DA92853E-6C4A-EBCF-659F-431CEF7CFC53}"/>
              </a:ext>
            </a:extLst>
          </p:cNvPr>
          <p:cNvSpPr txBox="1"/>
          <p:nvPr/>
        </p:nvSpPr>
        <p:spPr>
          <a:xfrm>
            <a:off x="3835032" y="2303330"/>
            <a:ext cx="3058128" cy="830997"/>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def</a:t>
            </a:r>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multiply</a:t>
            </a:r>
            <a:r>
              <a:rPr lang="en-US" sz="1600" b="0" dirty="0">
                <a:solidFill>
                  <a:srgbClr val="F7F7F7"/>
                </a:solidFill>
                <a:effectLst/>
                <a:latin typeface="Consolas" panose="020B0609020204030204" pitchFamily="49" charset="0"/>
              </a:rPr>
              <a:t>(</a:t>
            </a:r>
            <a:r>
              <a:rPr lang="en-US" sz="1600" b="0" i="1" dirty="0">
                <a:solidFill>
                  <a:srgbClr val="FF9B00"/>
                </a:solidFill>
                <a:effectLst/>
                <a:latin typeface="Consolas" panose="020B0609020204030204" pitchFamily="49" charset="0"/>
              </a:rPr>
              <a:t>a</a:t>
            </a:r>
            <a:r>
              <a:rPr lang="en-US" sz="1600" b="0" dirty="0">
                <a:solidFill>
                  <a:srgbClr val="F7F7F7"/>
                </a:solidFill>
                <a:effectLst/>
                <a:latin typeface="Consolas" panose="020B0609020204030204" pitchFamily="49" charset="0"/>
              </a:rPr>
              <a:t>=2, </a:t>
            </a:r>
            <a:r>
              <a:rPr lang="en-US" sz="1600" b="0" i="1" dirty="0">
                <a:solidFill>
                  <a:srgbClr val="FF9B00"/>
                </a:solidFill>
                <a:effectLst/>
                <a:latin typeface="Consolas" panose="020B0609020204030204" pitchFamily="49" charset="0"/>
              </a:rPr>
              <a:t>b</a:t>
            </a:r>
            <a:r>
              <a:rPr lang="en-US" sz="1600" dirty="0">
                <a:solidFill>
                  <a:srgbClr val="F7F7F7"/>
                </a:solidFill>
                <a:latin typeface="Consolas" panose="020B0609020204030204" pitchFamily="49" charset="0"/>
              </a:rPr>
              <a:t>=4):</a:t>
            </a:r>
            <a:endParaRPr lang="en-US" sz="1600" b="0" dirty="0">
              <a:solidFill>
                <a:srgbClr val="F7F7F7"/>
              </a:solidFill>
              <a:effectLst/>
              <a:latin typeface="Consolas" panose="020B0609020204030204" pitchFamily="49" charset="0"/>
            </a:endParaRPr>
          </a:p>
          <a:p>
            <a:r>
              <a:rPr lang="en-US" sz="1600" b="0" dirty="0">
                <a:solidFill>
                  <a:srgbClr val="F7F7F7"/>
                </a:solidFill>
                <a:effectLst/>
                <a:latin typeface="Consolas" panose="020B0609020204030204" pitchFamily="49" charset="0"/>
              </a:rPr>
              <a:t>    </a:t>
            </a:r>
            <a:r>
              <a:rPr lang="en-US" sz="1600" b="0" dirty="0">
                <a:solidFill>
                  <a:srgbClr val="FF9B00"/>
                </a:solidFill>
                <a:effectLst/>
                <a:latin typeface="Consolas" panose="020B0609020204030204" pitchFamily="49" charset="0"/>
              </a:rPr>
              <a:t>num</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i="1" dirty="0">
                <a:solidFill>
                  <a:srgbClr val="FF9B00"/>
                </a:solidFill>
                <a:effectLst/>
                <a:latin typeface="Consolas" panose="020B0609020204030204" pitchFamily="49" charset="0"/>
              </a:rPr>
              <a:t>a</a:t>
            </a:r>
            <a:r>
              <a:rPr lang="en-US" sz="1600" b="0" dirty="0">
                <a:solidFill>
                  <a:srgbClr val="F7F7F7"/>
                </a:solidFill>
                <a:effectLst/>
                <a:latin typeface="Consolas" panose="020B0609020204030204" pitchFamily="49" charset="0"/>
              </a:rPr>
              <a:t> </a:t>
            </a:r>
            <a:r>
              <a:rPr lang="en-US" sz="1600" b="0" dirty="0">
                <a:solidFill>
                  <a:srgbClr val="00FFF3"/>
                </a:solidFill>
                <a:effectLst/>
                <a:latin typeface="Consolas" panose="020B0609020204030204" pitchFamily="49" charset="0"/>
              </a:rPr>
              <a:t>*</a:t>
            </a:r>
            <a:r>
              <a:rPr lang="en-US" sz="1600" b="0" dirty="0">
                <a:solidFill>
                  <a:srgbClr val="F7F7F7"/>
                </a:solidFill>
                <a:effectLst/>
                <a:latin typeface="Consolas" panose="020B0609020204030204" pitchFamily="49" charset="0"/>
              </a:rPr>
              <a:t> </a:t>
            </a:r>
            <a:r>
              <a:rPr lang="en-US" sz="1600" b="0" i="1" dirty="0">
                <a:solidFill>
                  <a:srgbClr val="FF9B00"/>
                </a:solidFill>
                <a:effectLst/>
                <a:latin typeface="Consolas" panose="020B0609020204030204" pitchFamily="49" charset="0"/>
              </a:rPr>
              <a:t>b</a:t>
            </a:r>
            <a:endParaRPr lang="en-US" sz="1600" b="0" dirty="0">
              <a:solidFill>
                <a:srgbClr val="F7F7F7"/>
              </a:solidFill>
              <a:effectLst/>
              <a:latin typeface="Consolas" panose="020B0609020204030204" pitchFamily="49" charset="0"/>
            </a:endParaRPr>
          </a:p>
          <a:p>
            <a:r>
              <a:rPr lang="en-US" sz="1600" b="0" dirty="0">
                <a:solidFill>
                  <a:srgbClr val="F7F7F7"/>
                </a:solidFill>
                <a:effectLst/>
                <a:latin typeface="Consolas" panose="020B0609020204030204" pitchFamily="49" charset="0"/>
              </a:rPr>
              <a:t>    </a:t>
            </a:r>
            <a:r>
              <a:rPr lang="en-US" sz="1600" b="0" dirty="0">
                <a:solidFill>
                  <a:srgbClr val="FFFF00"/>
                </a:solidFill>
                <a:effectLst/>
                <a:latin typeface="Consolas" panose="020B0609020204030204" pitchFamily="49" charset="0"/>
              </a:rPr>
              <a:t>print</a:t>
            </a:r>
            <a:r>
              <a:rPr lang="en-US" sz="1600" b="0" dirty="0">
                <a:solidFill>
                  <a:srgbClr val="F7F7F7"/>
                </a:solidFill>
                <a:effectLst/>
                <a:latin typeface="Consolas" panose="020B0609020204030204" pitchFamily="49" charset="0"/>
              </a:rPr>
              <a:t>(</a:t>
            </a:r>
            <a:r>
              <a:rPr lang="en-US" sz="1600" dirty="0">
                <a:solidFill>
                  <a:srgbClr val="FFFFFF"/>
                </a:solidFill>
                <a:latin typeface="Consolas" panose="020B0609020204030204" pitchFamily="49" charset="0"/>
              </a:rPr>
              <a:t>"</a:t>
            </a:r>
            <a:r>
              <a:rPr lang="en-US" sz="1600" b="0" dirty="0">
                <a:solidFill>
                  <a:srgbClr val="FFFFFF"/>
                </a:solidFill>
                <a:effectLst/>
                <a:latin typeface="Consolas" panose="020B0609020204030204" pitchFamily="49" charset="0"/>
              </a:rPr>
              <a:t>Result:"</a:t>
            </a:r>
            <a:r>
              <a:rPr lang="en-US" sz="1600" b="0" dirty="0">
                <a:solidFill>
                  <a:srgbClr val="F7F7F7"/>
                </a:solidFill>
                <a:effectLst/>
                <a:latin typeface="Consolas" panose="020B0609020204030204" pitchFamily="49" charset="0"/>
              </a:rPr>
              <a:t>, </a:t>
            </a:r>
            <a:r>
              <a:rPr lang="en-US" sz="1600" b="0" dirty="0">
                <a:solidFill>
                  <a:srgbClr val="FF9B00"/>
                </a:solidFill>
                <a:effectLst/>
                <a:latin typeface="Consolas" panose="020B0609020204030204" pitchFamily="49" charset="0"/>
              </a:rPr>
              <a:t>num</a:t>
            </a:r>
            <a:r>
              <a:rPr lang="en-US" sz="1600" b="0" dirty="0">
                <a:solidFill>
                  <a:srgbClr val="F7F7F7"/>
                </a:solidFill>
                <a:effectLst/>
                <a:latin typeface="Consolas" panose="020B0609020204030204" pitchFamily="49" charset="0"/>
              </a:rPr>
              <a:t>)</a:t>
            </a:r>
          </a:p>
        </p:txBody>
      </p:sp>
      <p:sp>
        <p:nvSpPr>
          <p:cNvPr id="31" name="TextBox 30">
            <a:extLst>
              <a:ext uri="{FF2B5EF4-FFF2-40B4-BE49-F238E27FC236}">
                <a16:creationId xmlns:a16="http://schemas.microsoft.com/office/drawing/2014/main" id="{E9949803-B1E6-13A5-EE3F-9D1FB3DBDD95}"/>
              </a:ext>
            </a:extLst>
          </p:cNvPr>
          <p:cNvSpPr txBox="1"/>
          <p:nvPr/>
        </p:nvSpPr>
        <p:spPr>
          <a:xfrm>
            <a:off x="3844992" y="3244785"/>
            <a:ext cx="3058128" cy="338554"/>
          </a:xfrm>
          <a:prstGeom prst="rect">
            <a:avLst/>
          </a:prstGeom>
          <a:solidFill>
            <a:schemeClr val="tx1"/>
          </a:solidFill>
        </p:spPr>
        <p:txBody>
          <a:bodyPr wrap="square" rtlCol="0">
            <a:spAutoFit/>
          </a:bodyPr>
          <a:lstStyle/>
          <a:p>
            <a:r>
              <a:rPr lang="en-US" sz="1600" b="0" dirty="0">
                <a:solidFill>
                  <a:srgbClr val="FFFF00"/>
                </a:solidFill>
                <a:effectLst/>
                <a:latin typeface="Consolas" panose="020B0609020204030204" pitchFamily="49" charset="0"/>
              </a:rPr>
              <a:t>multiply</a:t>
            </a:r>
            <a:r>
              <a:rPr lang="en-US" sz="1600" b="0" dirty="0">
                <a:solidFill>
                  <a:srgbClr val="F7F7F7"/>
                </a:solidFill>
                <a:effectLst/>
                <a:latin typeface="Consolas" panose="020B0609020204030204" pitchFamily="49" charset="0"/>
              </a:rPr>
              <a:t>()</a:t>
            </a:r>
          </a:p>
        </p:txBody>
      </p:sp>
      <p:pic>
        <p:nvPicPr>
          <p:cNvPr id="33" name="Picture 32">
            <a:extLst>
              <a:ext uri="{FF2B5EF4-FFF2-40B4-BE49-F238E27FC236}">
                <a16:creationId xmlns:a16="http://schemas.microsoft.com/office/drawing/2014/main" id="{C5118DE0-2509-F16B-C1BC-B1767A12673D}"/>
              </a:ext>
            </a:extLst>
          </p:cNvPr>
          <p:cNvPicPr>
            <a:picLocks noChangeAspect="1"/>
          </p:cNvPicPr>
          <p:nvPr/>
        </p:nvPicPr>
        <p:blipFill>
          <a:blip r:embed="rId27"/>
          <a:stretch>
            <a:fillRect/>
          </a:stretch>
        </p:blipFill>
        <p:spPr>
          <a:xfrm>
            <a:off x="4723535" y="1555659"/>
            <a:ext cx="1519015" cy="734267"/>
          </a:xfrm>
          <a:prstGeom prst="rect">
            <a:avLst/>
          </a:prstGeom>
        </p:spPr>
      </p:pic>
      <mc:AlternateContent xmlns:mc="http://schemas.openxmlformats.org/markup-compatibility/2006">
        <mc:Choice xmlns:p14="http://schemas.microsoft.com/office/powerpoint/2010/main" Requires="p14">
          <p:contentPart p14:bwMode="auto" r:id="rId28">
            <p14:nvContentPartPr>
              <p14:cNvPr id="35" name="Ink 34">
                <a:extLst>
                  <a:ext uri="{FF2B5EF4-FFF2-40B4-BE49-F238E27FC236}">
                    <a16:creationId xmlns:a16="http://schemas.microsoft.com/office/drawing/2014/main" id="{761BDE3F-A8CB-33DF-5B5B-382209B9D0A4}"/>
                  </a:ext>
                </a:extLst>
              </p14:cNvPr>
              <p14:cNvContentPartPr/>
              <p14:nvPr/>
            </p14:nvContentPartPr>
            <p14:xfrm>
              <a:off x="5512105" y="2202311"/>
              <a:ext cx="208800" cy="492120"/>
            </p14:xfrm>
          </p:contentPart>
        </mc:Choice>
        <mc:Fallback>
          <p:pic>
            <p:nvPicPr>
              <p:cNvPr id="35" name="Ink 34">
                <a:extLst>
                  <a:ext uri="{FF2B5EF4-FFF2-40B4-BE49-F238E27FC236}">
                    <a16:creationId xmlns:a16="http://schemas.microsoft.com/office/drawing/2014/main" id="{761BDE3F-A8CB-33DF-5B5B-382209B9D0A4}"/>
                  </a:ext>
                </a:extLst>
              </p:cNvPr>
              <p:cNvPicPr/>
              <p:nvPr/>
            </p:nvPicPr>
            <p:blipFill>
              <a:blip r:embed="rId29"/>
              <a:stretch>
                <a:fillRect/>
              </a:stretch>
            </p:blipFill>
            <p:spPr>
              <a:xfrm>
                <a:off x="5503105" y="2193671"/>
                <a:ext cx="22644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6" name="Ink 35">
                <a:extLst>
                  <a:ext uri="{FF2B5EF4-FFF2-40B4-BE49-F238E27FC236}">
                    <a16:creationId xmlns:a16="http://schemas.microsoft.com/office/drawing/2014/main" id="{D12E1B59-7D20-98BB-4343-9534A276E057}"/>
                  </a:ext>
                </a:extLst>
              </p14:cNvPr>
              <p14:cNvContentPartPr/>
              <p14:nvPr/>
            </p14:nvContentPartPr>
            <p14:xfrm>
              <a:off x="6058320" y="2201576"/>
              <a:ext cx="210600" cy="501840"/>
            </p14:xfrm>
          </p:contentPart>
        </mc:Choice>
        <mc:Fallback>
          <p:pic>
            <p:nvPicPr>
              <p:cNvPr id="36" name="Ink 35">
                <a:extLst>
                  <a:ext uri="{FF2B5EF4-FFF2-40B4-BE49-F238E27FC236}">
                    <a16:creationId xmlns:a16="http://schemas.microsoft.com/office/drawing/2014/main" id="{D12E1B59-7D20-98BB-4343-9534A276E057}"/>
                  </a:ext>
                </a:extLst>
              </p:cNvPr>
              <p:cNvPicPr/>
              <p:nvPr/>
            </p:nvPicPr>
            <p:blipFill>
              <a:blip r:embed="rId31"/>
              <a:stretch>
                <a:fillRect/>
              </a:stretch>
            </p:blipFill>
            <p:spPr>
              <a:xfrm>
                <a:off x="6049320" y="2192576"/>
                <a:ext cx="228240" cy="519480"/>
              </a:xfrm>
              <a:prstGeom prst="rect">
                <a:avLst/>
              </a:prstGeom>
            </p:spPr>
          </p:pic>
        </mc:Fallback>
      </mc:AlternateContent>
      <p:sp>
        <p:nvSpPr>
          <p:cNvPr id="37" name="TextBox 36">
            <a:extLst>
              <a:ext uri="{FF2B5EF4-FFF2-40B4-BE49-F238E27FC236}">
                <a16:creationId xmlns:a16="http://schemas.microsoft.com/office/drawing/2014/main" id="{B6340DC0-4FB1-81F3-A18C-7A927BA5E50C}"/>
              </a:ext>
            </a:extLst>
          </p:cNvPr>
          <p:cNvSpPr txBox="1"/>
          <p:nvPr/>
        </p:nvSpPr>
        <p:spPr>
          <a:xfrm>
            <a:off x="4965283" y="1782463"/>
            <a:ext cx="2290966" cy="338554"/>
          </a:xfrm>
          <a:prstGeom prst="rect">
            <a:avLst/>
          </a:prstGeom>
          <a:solidFill>
            <a:schemeClr val="tx1"/>
          </a:solidFill>
        </p:spPr>
        <p:txBody>
          <a:bodyPr wrap="square" rtlCol="0">
            <a:spAutoFit/>
          </a:bodyPr>
          <a:lstStyle/>
          <a:p>
            <a:r>
              <a:rPr lang="en-US" sz="1600" b="0" dirty="0">
                <a:solidFill>
                  <a:srgbClr val="00FFFF"/>
                </a:solidFill>
                <a:effectLst/>
                <a:latin typeface="Consolas" panose="020B0609020204030204" pitchFamily="49" charset="0"/>
              </a:rPr>
              <a:t>Default parameter</a:t>
            </a:r>
            <a:endParaRPr lang="en-US" sz="1600" b="0" dirty="0">
              <a:solidFill>
                <a:srgbClr val="F7F7F7"/>
              </a:solidFill>
              <a:effectLst/>
              <a:latin typeface="Consolas" panose="020B0609020204030204" pitchFamily="49" charset="0"/>
            </a:endParaRPr>
          </a:p>
        </p:txBody>
      </p:sp>
      <p:sp>
        <p:nvSpPr>
          <p:cNvPr id="38" name="TextBox 37">
            <a:extLst>
              <a:ext uri="{FF2B5EF4-FFF2-40B4-BE49-F238E27FC236}">
                <a16:creationId xmlns:a16="http://schemas.microsoft.com/office/drawing/2014/main" id="{77554DDF-ED03-F938-8818-583791C599BE}"/>
              </a:ext>
            </a:extLst>
          </p:cNvPr>
          <p:cNvSpPr txBox="1"/>
          <p:nvPr/>
        </p:nvSpPr>
        <p:spPr>
          <a:xfrm>
            <a:off x="3835032" y="3238210"/>
            <a:ext cx="3058128" cy="338554"/>
          </a:xfrm>
          <a:prstGeom prst="rect">
            <a:avLst/>
          </a:prstGeom>
          <a:solidFill>
            <a:schemeClr val="tx1"/>
          </a:solidFill>
        </p:spPr>
        <p:txBody>
          <a:bodyPr wrap="square" rtlCol="0">
            <a:spAutoFit/>
          </a:bodyPr>
          <a:lstStyle/>
          <a:p>
            <a:r>
              <a:rPr lang="en-US" sz="1600" b="0" dirty="0">
                <a:solidFill>
                  <a:srgbClr val="FFFF00"/>
                </a:solidFill>
                <a:effectLst/>
                <a:latin typeface="Consolas" panose="020B0609020204030204" pitchFamily="49" charset="0"/>
              </a:rPr>
              <a:t>multiply</a:t>
            </a:r>
            <a:r>
              <a:rPr lang="en-US" sz="1600" b="0" dirty="0">
                <a:solidFill>
                  <a:srgbClr val="F7F7F7"/>
                </a:solidFill>
                <a:effectLst/>
                <a:latin typeface="Consolas" panose="020B0609020204030204" pitchFamily="49" charset="0"/>
              </a:rPr>
              <a:t>(a=5)</a:t>
            </a:r>
          </a:p>
        </p:txBody>
      </p:sp>
      <p:sp>
        <p:nvSpPr>
          <p:cNvPr id="39" name="TextBox 38">
            <a:extLst>
              <a:ext uri="{FF2B5EF4-FFF2-40B4-BE49-F238E27FC236}">
                <a16:creationId xmlns:a16="http://schemas.microsoft.com/office/drawing/2014/main" id="{7EB7725F-36A8-A4A1-C4A0-F20755AC066E}"/>
              </a:ext>
            </a:extLst>
          </p:cNvPr>
          <p:cNvSpPr txBox="1"/>
          <p:nvPr/>
        </p:nvSpPr>
        <p:spPr>
          <a:xfrm>
            <a:off x="1373147" y="1600026"/>
            <a:ext cx="2883937" cy="923330"/>
          </a:xfrm>
          <a:prstGeom prst="rect">
            <a:avLst/>
          </a:prstGeom>
          <a:noFill/>
        </p:spPr>
        <p:txBody>
          <a:bodyPr wrap="square">
            <a:spAutoFit/>
          </a:bodyPr>
          <a:lstStyle/>
          <a:p>
            <a:pPr marL="0" lvl="0" indent="0" algn="l" rtl="0">
              <a:lnSpc>
                <a:spcPct val="90000"/>
              </a:lnSpc>
              <a:spcBef>
                <a:spcPts val="0"/>
              </a:spcBef>
              <a:spcAft>
                <a:spcPts val="0"/>
              </a:spcAft>
              <a:buSzPts val="1800"/>
              <a:buNone/>
            </a:pPr>
            <a:r>
              <a:rPr lang="en-US" sz="2000" dirty="0">
                <a:sym typeface="Montserrat"/>
              </a:rPr>
              <a:t>Set default parameter</a:t>
            </a:r>
          </a:p>
          <a:p>
            <a:pPr marL="0" lvl="0" indent="0" algn="l" rtl="0">
              <a:lnSpc>
                <a:spcPct val="90000"/>
              </a:lnSpc>
              <a:spcBef>
                <a:spcPts val="0"/>
              </a:spcBef>
              <a:spcAft>
                <a:spcPts val="0"/>
              </a:spcAft>
              <a:buSzPts val="1800"/>
              <a:buNone/>
            </a:pPr>
            <a:r>
              <a:rPr lang="en-US" sz="2000" dirty="0">
                <a:sym typeface="Montserrat"/>
              </a:rPr>
              <a:t>(Not necessary but can be </a:t>
            </a:r>
            <a:r>
              <a:rPr lang="en-US" sz="2000" dirty="0" err="1">
                <a:sym typeface="Montserrat"/>
              </a:rPr>
              <a:t>prevenet</a:t>
            </a:r>
            <a:r>
              <a:rPr lang="en-US" sz="2000" dirty="0">
                <a:sym typeface="Montserrat"/>
              </a:rPr>
              <a:t> error)</a:t>
            </a:r>
          </a:p>
        </p:txBody>
      </p:sp>
    </p:spTree>
    <p:extLst>
      <p:ext uri="{BB962C8B-B14F-4D97-AF65-F5344CB8AC3E}">
        <p14:creationId xmlns:p14="http://schemas.microsoft.com/office/powerpoint/2010/main" val="368723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7" grpId="0" animBg="1"/>
      <p:bldP spid="38" grpId="0" animBg="1"/>
      <p:bldP spid="39" grpId="0"/>
    </p:bldLst>
  </p:timing>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1282</Words>
  <Application>Microsoft Office PowerPoint</Application>
  <PresentationFormat>On-screen Show (16:9)</PresentationFormat>
  <Paragraphs>263</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Poppins</vt:lpstr>
      <vt:lpstr>Poppins Medium</vt:lpstr>
      <vt:lpstr>Montserrat</vt:lpstr>
      <vt:lpstr>euclid_circular_a</vt:lpstr>
      <vt:lpstr>Verdana</vt:lpstr>
      <vt:lpstr>Consolas</vt:lpstr>
      <vt:lpstr>Lato</vt:lpstr>
      <vt:lpstr>Arial</vt:lpstr>
      <vt:lpstr>Bowlby One SC</vt:lpstr>
      <vt:lpstr>Cute Pastel Interface Style for Coding &amp; Programming Learning Center by Slidesgo</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 COURSE</dc:title>
  <dc:creator>over</dc:creator>
  <cp:lastModifiedBy>Shalev Lau</cp:lastModifiedBy>
  <cp:revision>8</cp:revision>
  <dcterms:modified xsi:type="dcterms:W3CDTF">2024-03-20T16:31:38Z</dcterms:modified>
</cp:coreProperties>
</file>